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вассалов к королям и городам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европейских государств в XII–XV веках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XII–XV веках: эпоха больших перемен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XII–XV веках Европа пережила рост городов, усиление королевской власти и большие войны, которые изменили жизнь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Европе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переходила от множества мелких владений к более сильным государствам. Короли старались собрать власть, а местные сеньоры постепенно теряли самостоятельность.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раздробленности к централизации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богатели на ремесле и торговле, поэтому их жители чаще требовали прав и защиты. Деньги, налоги и советы горожан становились важнее старых повинностей.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городов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эпидемии резко меняли привычный порядок жизни. Они ослабляли старые связи, но одновременно ускоряли появление новых правил управления и военной организации.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как двигатель перемен
</a:t>
            </a:r>
            <a:endParaRPr lang="en-US" sz="1185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Англия, Италия, Испания и Священная Римская империя развивались по-разному. Где-то побеждала централизация, а где-то сохранялась политическая раздробленность.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стран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таймлайн XII–XV веков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главные центры развития: Францию, Англию, Италию, Испанию и земли Священной Римской империи. Между ними шли торговые пути, соединявшие побережья и внутренние области.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регионы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 века усилились монархии и изменился политический баланс. Падение Константинополя в 1453 году стало символом завершения старого этапа средневековой истории.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новому времени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стала одним из самых долгих и тяжёлых конфликтов эпохи. Она усилила значение налогов, войска и королевских чиновников.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война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открыли европейцам дальние связи с Востоком. Через них в Европу попадали новые товары, знания и представления о мире, особенно через средиземноморские порты.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Востоком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смерть изменила демографию и экономику Европы. После неё выросла ценность труда, а власти начали искать новые способы удержать порядок и собирать доходы.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XIV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точка: феодальный порядок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зависимость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строилось на личной зависимости: сеньор давал землю и защиту, а вассал служил ему. Крестьяне обрабатывали землю и несли повинности, обеспечивая основу хозяйства.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была разделена на множество княжеств, графств и сеньорий. Единых правил для всех не существовало, а местные правители часто действовали почти самостоятельно.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 местах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Суд, войско, налоги и даже монета могли зависеть от конкретного феодала. Поэтому жители разных земель подчинялись разным обычаям и порядкам.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будущих перемен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был устойчивым, но мешал объединению стран. Именно из него позже выросло стремление королей собрать землю, деньги и власть в одних руках.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королевской власти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доходы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начинали опираться не только на вассалов, но и на постоянные налоги. Это давало им средства на управление страной и делало власть менее зависимой от отдельных феодалов.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решения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суд позволял решать споры от имени монарха и постепенно ограничивал влияние местной знати. Подданные всё чаще обращались не к сеньору, а к королевской власти.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служащие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большими территориями нужны были чиновники и посланники короля. Они собирали сведения, следили за порядком и помогали проводить решения монарха в разных землях.
</a:t>
            </a:r>
            <a:endParaRPr lang="en-US" sz="1083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армии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войска укрепляли власть правителя, потому что были связаны не личной верностью, а оплатой. Это помогало королям подчинять знать и вести более крупные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196668"/>
            <a:ext cx="4598400" cy="110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 представительные органы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 представительные органы показывают, как в Европе постепенно росло влияние разных групп общества на политику.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система делила общество на группы с разными обязанностями, а представительные органы давали части общества ограниченный, но важный голос в политике.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средневековой Европы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борьба за влияние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церкви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владела землёй, собирала доходы и пользовалась большим уважением. Поэтому папы могли спорить с королями на равных и защищать собственные права.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назначения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вопросом был контроль над епископами, ведь через них можно было влиять на богатые земли и верных людей. Из-за этого вспыхивали долгие конфликты между папами и монархами.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авторитет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сохраняли знания, переписывали книги и служили крупными хозяйственными центрами. Их авторитет делал церковь важной частью политической жизни Европы.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силы власти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церкви и светских правителей показало, что власть в средневековой Европе не была единой. Её приходилось делить и постоянно отстаивать.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Востоком и крестовые походы
</a:t>
            </a:r>
            <a:endParaRPr lang="en-US" sz="308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из далёких стран
</a:t>
            </a:r>
            <a:pPr algn="l" indent="0" marL="0">
              <a:lnSpc>
                <a:spcPct val="90000"/>
              </a:lnSpc>
              <a:buNone/>
            </a:pPr>
            <a:r>
              <a:rPr lang="en-US" sz="14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открыли европейцам путь к восточным товарам и новым знаниям. В портах Средиземноморья можно было встретить специи, ткани и редкие предметы, привезённые из дальних стран.
</a:t>
            </a:r>
            <a:endParaRPr lang="en-US" sz="147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вместе с торговлей
</a:t>
            </a:r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приносили в Европу не только товары, но и полезные сведения. Через контакты с Востоком распространялись новые карты, числа и медицинские представления, которые меняли повседневную жизнь.
</a:t>
            </a:r>
            <a:endParaRPr lang="en-US" sz="1421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как мосты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Средиземноморские города богатели на перевозках и обмене. Их гавани стали важными узлами, где встречались Европа, Византия и мусульманский Восток.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рост: города и торговля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ремесла, а торговля соединяла разные регионы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импульс развитию давали торговля и морские связи, а гильдии и рынки помогали городам расти устойчиво.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экономики средневековой Европы, XII–XV века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университета стали опорой образования и государственной службы.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университет, Болонский университет, Оксфордский университет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университета Европы стали образцом для подготовки юристов, богословов и врачей, без которых королевская власть уже не могла управлять страной.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конфликта к переменам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истории средневековых войн в 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 лет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продлилась Столетняя война между Францией и Англией.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1337–1453 гг., общепринятая датировка Столетней войны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 долгая война заставила Францию и Англию перестроить управление: без налогов, чиновников и постоянного войска вести борьбу было невозможно.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1347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началось распространение Чёрной смерти.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первой волны чумы в Европе: 1347–1351 гг.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Эпидемия, начавшаяся в Европе в середине XIV века, унесла огромную часть населения и изменила рынок труда, цены и отношения между людьми.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армии и тактике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Позднесредневековые армии всё чаще опирались не на рыцаря в доспехах, а на дисциплину, деньги и новые виды оружия.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военная практика менялась постепенно: от доминирования конницы к роли пехоты, лучников и артиллерии.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вехи: Куртре (1302), Креси (1346), Азенкур (1415), распространение артиллерии в XV веке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1381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символом крупного английского крестьянского восстания.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восстание в Англии, 1381 г.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1358 и 1381 годов показали, что даже без победы люди могли заставить власть услышать свой протест и пересмотреть часть правил.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873" y="1733225"/>
            <a:ext cx="50097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объединяла очень разные земли, поэтому единого управления там почти не было: власть императора зависела от местных князей и городов.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политическая сила императора ограничивалась множеством самостоятельных земель и корпоративных прав.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Священной Римской империи в XII–XV вв.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век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заметного укрепления французской монархии.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Франции XV века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 века французские короли уже значительно расширили свои владения и укрепили управление, сделав монархию заметно сильнее, чем в начале Средневековья.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1215 году король Иоанн Безземельный вынужден был признать, что его власть не безгранична. Великая хартия вольностей стала важным шагом к правовому ограничению монарха и защите прав знати и церкви.
</a:t>
            </a:r>
            <a:endParaRPr lang="en-US" sz="994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Хартия, которая изменила правила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2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парламент перестал быть редким советом знати и превратился в место, где обсуждали налоги и общегосударственные решения. Без согласия представителей сословий королю было всё труднее управлять страной.
</a:t>
            </a:r>
            <a:endParaRPr lang="en-US" sz="912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как политический фильтр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монархия развивалась не только через силу, но и через договорённости. Именно это помогло сформировать традицию участия знати в управлении и будущую парламентскую систему.
</a:t>
            </a:r>
            <a:endParaRPr lang="en-US" sz="994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через соглашение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король и власть знати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стала другой: от феодалов к государствам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XII–XV веках Европа вышла из эпохи раздробленности и стала миром более сильных государств, городов, налогов, законов и новых политических институтов. Войны и кризисы ускорили этот путь.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2026-07-26T13:43:34Z</dcterms:created>
  <dcterms:modified xsi:type="dcterms:W3CDTF">2026-07-26T13:43:34Z</dcterms:modified>
</cp:coreProperties>
</file>