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a Story: from idea to finished text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 английском: идея, структура и ясный финал.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писать истории на английском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помогают соединять слова в связный текст, а не в отдельные фразы. Они развивают лексику, грамматику, орфографию и умение выстраивать начало, развитие и конец сюжета.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a story? Основные признаки истории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состоит из событий, которые идут одно за другим и связаны между собой. Читатель видит не отдельные фразы, а цельный рассказ с логичным развитием.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истории есть герой или герои, а также место и время действия. Именно они помогают понять, кто действует и где происходит сюжет.
</a:t>
            </a:r>
            <a:endParaRPr lang="en-US" sz="912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 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история показывает трудность и её решение. Сначала возникает вопрос или проблема, а в конце читатель узнаёт, чем всё закончилось.
</a:t>
            </a:r>
            <a:endParaRPr lang="en-US" sz="887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Пять–семь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уровня достаточно 5–7 ключевых событий. Такой объём помогает не перегружать текст и при этом сохранить понятный, завершённый сюжет.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история отвечает на три главных вопроса: кто это, что случилось и чем всё закончилось. Тогда текст становится ясным и легко читается.
</a:t>
            </a:r>
            <a:endParaRPr lang="en-US" sz="8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истории и их роль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помогает сюжету двигаться и оставаться понятным.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должны работать вместе: герой, обстановка, проблема, события и развязка образуют единый сюжет.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требования к тексту-истории для 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истории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140529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можно описать простыми словами: brave, kind, curious, shy, clever. Такие качества сразу помогают читателю представить героя и понять его поведение.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3825702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он хочет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героя есть цель: найти потерянную вещь, помочь другу, успеть вовремя или решить проблему. Цель делает сюжет осмысленным и направляет действия персонажа.
</a:t>
            </a:r>
            <a:endParaRPr lang="en-US" sz="1027" dirty="0"/>
          </a:p>
        </p:txBody>
      </p:sp>
      <p:sp>
        <p:nvSpPr>
          <p:cNvPr id="13" name="Text 4"/>
          <p:cNvSpPr txBox="1"/>
          <p:nvPr/>
        </p:nvSpPr>
        <p:spPr>
          <a:xfrm>
            <a:off x="5510881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чувствует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бояться, сомневаться, ошибаться или радоваться. Такие чувства делают историю живой, потому что читатель видит не только действия, но и внутреннюю реакцию.
</a:t>
            </a:r>
            <a:endParaRPr lang="en-US" sz="1101" dirty="0"/>
          </a:p>
        </p:txBody>
      </p:sp>
      <p:sp>
        <p:nvSpPr>
          <p:cNvPr id="14" name="Text 5"/>
          <p:cNvSpPr txBox="1"/>
          <p:nvPr/>
        </p:nvSpPr>
        <p:spPr>
          <a:xfrm>
            <a:off x="7196053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важен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героя читатель следит за сюжетом и понимает смысл событий. Если персонаж интересный, история читается легче и вызывает больше внимания.
</a:t>
            </a:r>
            <a:endParaRPr lang="en-US" sz="1132" dirty="0"/>
          </a:p>
        </p:txBody>
      </p:sp>
      <p:sp>
        <p:nvSpPr>
          <p:cNvPr id="15" name="Text 6"/>
          <p:cNvSpPr txBox="1"/>
          <p:nvPr/>
        </p:nvSpPr>
        <p:spPr>
          <a:xfrm>
            <a:off x="455350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он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истории должен быть понятным и запоминающимся. Для 6 класса хорошо подходят школьники, друзья, учителя или другие знакомые персонажи из повседневной жизни.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сюжета истории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 развивается школьная история на 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истории: first lines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вводит в тему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знакомят читателя с героем и местом действия. Уже в начале должно быть понятно, о чём пойдёт речь и почему эта история заслуживает внимания.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One day или Last Saturday сразу задают рамку времени. Это помогает читателю быстро войти в сюжет и понять, когда начались события.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Добавляет тайну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Интересное начало часто содержит маленькую загадку, необычную деталь или вопрос. Такая деталь вызывает любопытство и заставляет читать дальше.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истории лучше подходят короткие и ясные фразы: At school, In the evening, Last Monday. Простота делает начало естественным и понятным.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историю интересной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сильнее, когда каждая часть сюжета поддерживает другую и не отвлекает от главной линии.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влияет сильнее всего, а остальные элементы усиливают его и делают текст живым и запоминающимся.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 для анализа школьного текста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Problem and conflict в истории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проблема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конфликт возникает, когда герою мешают предмет, человек, природа или правило. Это может быть потерянная вещь, закрытая дверь, дождь или ссора с другом.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связан с чувствами героя: fear, doubt, shame или excitement. Он показывает, что персонажу трудно принять решение или справиться с ситуацией.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проблемы история становится слишком спокойной и не вызывает интереса. Конфликт создаёт напряжение, потому что читатель хочет узнать, как герой справится.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его показать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лучше передавать через действия, выбор и реакции героя. Тогда проблема выглядит не абстрактно, а как реальная часть сюжета, которая движет события вперёд.
</a:t>
            </a:r>
            <a:endParaRPr lang="en-US" sz="10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Setting: место и время действия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140529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 может быть названо прямо или подсказано деталями: утром, после уроков, в дождливый день, вечером. Это делает историю точнее и выразительнее.
</a:t>
            </a:r>
            <a:endParaRPr lang="en-US" sz="1091" dirty="0"/>
          </a:p>
        </p:txBody>
      </p:sp>
      <p:sp>
        <p:nvSpPr>
          <p:cNvPr id="12" name="Text 3"/>
          <p:cNvSpPr txBox="1"/>
          <p:nvPr/>
        </p:nvSpPr>
        <p:spPr>
          <a:xfrm>
            <a:off x="3825702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обстановки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уточнения, такие как dark hallway, quiet classroom или noisy playground, создают атмосферу. Они помогают увидеть сцену и почувствовать настроение сюжета.
</a:t>
            </a:r>
            <a:endParaRPr lang="en-US" sz="1027" dirty="0"/>
          </a:p>
        </p:txBody>
      </p:sp>
      <p:sp>
        <p:nvSpPr>
          <p:cNvPr id="13" name="Text 4"/>
          <p:cNvSpPr txBox="1"/>
          <p:nvPr/>
        </p:nvSpPr>
        <p:spPr>
          <a:xfrm>
            <a:off x="5510881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setting история выглядит неопределённо и бедно. Когда место и время обозначены ясно, читателю легче следить за событиями и воспринимать текст.
</a:t>
            </a:r>
            <a:endParaRPr lang="en-US" sz="1144" dirty="0"/>
          </a:p>
        </p:txBody>
      </p:sp>
      <p:sp>
        <p:nvSpPr>
          <p:cNvPr id="14" name="Text 5"/>
          <p:cNvSpPr txBox="1"/>
          <p:nvPr/>
        </p:nvSpPr>
        <p:spPr>
          <a:xfrm>
            <a:off x="7196053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обстановку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истории лучше брать знакомые места и простые детали. Тогда проще сосредоточиться на сюжете, а не на сложных описаниях.
</a:t>
            </a:r>
            <a:endParaRPr lang="en-US" sz="1073" dirty="0"/>
          </a:p>
        </p:txBody>
      </p:sp>
      <p:sp>
        <p:nvSpPr>
          <p:cNvPr id="15" name="Text 6"/>
          <p:cNvSpPr txBox="1"/>
          <p:nvPr/>
        </p:nvSpPr>
        <p:spPr>
          <a:xfrm>
            <a:off x="455350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Setting показывает место, где разворачиваются события: school, classroom, home, park, street или library. Знакомые места помогают читателю быстрее представить ситуацию и понять контекст.
</a:t>
            </a:r>
            <a:endParaRPr lang="en-US" sz="10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 описания действий и чувств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 сделать действие яснее, а характер и эмоции — заметнее и глубже.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слово, тем живее звучит история: читатель лучше понимает движение, настроение и образ героя.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развитию словаря для школьного английского языка, 6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истории держаться одного времени, текст легче читать и проверять: события не «скачут» между разными формами.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время помогает описывать события прошлого последовательно и понятно.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методика обучения связному письму на английском языке.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объём истории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помогает уделить больше места действиям героя и постепенному усложнению проблемы, а не слишком быстрому финалу.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занимает основную часть текста, потому что именно там строится напряжение и появляется решение.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структуры короткой истории для школьного письма.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Showing rather than telling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подробности — предметы, звуки, цвета — помогают увидеть ситуацию. Даже одно точное наблюдение делает эпизод более живым и запоминающимся.
</a:t>
            </a:r>
            <a:endParaRPr lang="en-US" sz="921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вроде as quiet as a mouse или as fast as a fox быстро передают признак и делают текст выразительнее без длинных объяснений.
</a:t>
            </a:r>
            <a:endParaRPr lang="en-US" sz="1036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Показывайте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прямого сообщения о чувстве опишите, что делает герой. Движение, поза или жест сразу создают образ и делают сцену убедительнее для читателя.
</a:t>
            </a:r>
            <a:endParaRPr lang="en-US" sz="1023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повторяйте одно и то же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постоянно писать was happy или was nervous, история звучит бедно. Лучше чередовать действия, реплики и детали, чтобы читатель сам почувствовал настроение.
</a:t>
            </a:r>
            <a:endParaRPr lang="en-US" sz="9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черновика истории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 пробелы в сюжете, ошибки в глаголах и лишние повторы.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сильный финал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7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должен ясно показать, чем закончилась главная проблема. После него читатель понимает результат действий героя и не остаётся с ощущением незавершённости.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3428891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 началом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конец возвращает к важной детали из начала истории или логично продолжает её. Тогда текст выглядит цельным, а не собранным из случайных эпизодов.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62249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может быть радостным, неожиданным или спокойным, но он обязан поставить точку. Последняя фраза должна звучать уверенно и оставлять ясное впечатление.
</a:t>
            </a:r>
            <a:endParaRPr lang="en-US" sz="11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хорошей истории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простом сюжете текст становится слабее, если герой не сталкивается с трудностью или события описаны слишком коротко.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сюжетом и речевыми повторами: именно они быстрее всего делают историю скучной или непонятной.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 школьных историях по английскому языку.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которые делают историю ярче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помогают сделать текст живым, точным и интересным для чтения.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реплики, точные детали и образные сравнения помогают читателю быстрее представить сцену и лучше запомнить историю.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приёмы обучения связному письму на английском языке.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написания истории на английском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00" y="1903300"/>
            <a:ext cx="1563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Выбрать тему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о чём будет история: о школе, дружбе, поездке или неожиданном случае. Тема задаёт направление всему тексту.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20252" y="1903300"/>
            <a:ext cx="1563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Сформулировать героя и проблему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кто главный персонаж и с какой трудностью он столкнётся. Без этого история не будет иметь чёткого центра.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790503" y="1903300"/>
            <a:ext cx="1563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Составить короткий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5–7 ключевых событий по порядку. Такой план помогает не забыть важные моменты и не перегрузить текст лишними эпизодами.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460755" y="1903300"/>
            <a:ext cx="1563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Написать черновик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Разверните план в связный текст, используя Past Simple и простые связки. На этом этапе важнее логика, чем идеальная форма каждого предложения.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131026" y="1903300"/>
            <a:ext cx="15630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Проверить и исправить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раз прочитайте историю: исправьте глаголы, повторы, орфографию и пунктуацию. После этого текст можно считать готовым.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умение писать историю полезно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строить связный текст, точнее подбирать слова и логично передавать события. Для уроков английского это один из самых полезных и понятных видов письменной работы.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2026-05-30T16:07:15Z</dcterms:created>
  <dcterms:modified xsi:type="dcterms:W3CDTF">2026-05-30T16:07:15Z</dcterms:modified>
</cp:coreProperties>
</file>