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географическое положение, ресурсы и население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территория, богатые ресурсы и редкое заселение: климат и рельеф задают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стране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Канады — около 9,98 млн км². Она занимает север Северной Америки и омывается тремя океанами. В составе страны — 10 провинций и 3 территории. Столица — Оттава, крупнейший город — Торонто; промышленный и транспортный центр — Монреаль.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в Северной Америке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лежит в арктических, субарктических и умеренных широтах, поэтому большая часть страны испытывает холодный режим: длинные зимы и короткое лето влияют на природу и хозяйственную деятельность.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Канада граничит с США; протяжённость сухопутной границы — более 8 тыс. км. Такое соседство усиливает торговые потоки, развитие транспорта и формирует расселение вдоль южной полосы.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становятся «внешним ориентиром» для экономики: через международные коридоры перемещаются товары, люди и энергия. Одновременно климатические различия внутри страны заставляют концентрировать население в более благоприятных районах.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 природные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районов преобладают тундра, лесотундра и тайга, а более комфортные условия сосредоточены южнее.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 короче сезон вегетации, тем ниже хозяйственная освоенность и плотность населения; юг выступает демографическим «центром притяжения».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атласов и учебных карт природных зон; значения — относительные (без привязки к точным измерениям), 2024
</a:t>
            </a:r>
            <a:endParaRPr lang="en-US" sz="5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ледниковое наследие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и «скелет»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Канады занята Канадским щитом — древней кристаллической платформой. Здесь много озёр, встречаются выходы твёрдых пород, а ландшафты несут следы длительной геологической истории и древнего оледенения.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ледниковые формы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тянутся Кордильеры, а на востоке располагаются Аппалачи. В северных и центральных районах распространены ледниковые формы рельефа: их вклад особенно заметен в строении долин и озёрных котловин.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282" y="1824062"/>
            <a:ext cx="1367912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 территории Канады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перечень 10 провинций и 3 территорий, их административные центры и ключевые особенности хозяйственного профиля.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сильнее всего «привязана» к природным условиям: юг более индустриален и населён, а территории Севера развиваются точечно из‑за климата и транспортных ограничений.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административно-территориальная структура (обобщённые сведения школьных курсов, без привязки к конкретной статистике), 2024
</a:t>
            </a:r>
            <a:endParaRPr lang="en-US" sz="4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 их значение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озёрно-речные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Канады находятся масштабные озёра и речные бассейны, включая системы Святого Лаврентия и Маккензи. Это формирует водный «каркас» страны и влияет на расселение.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и транспортная роль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каналы поддерживают перевозки между регионами, особенно в связке с портами. Водные пути часто дополняют железные дороги, сокращая время и стоимость доставки.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дают основу для производства электроэнергии. Гидроэлектростанции важны там, где рельеф и водность создают подходящие условия для получения энергии.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 и хозяйственное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необходима городам, промышленности и сельскому хозяйству. Наличие водных ресурсов помогает осваивать северные и восточные районы, где с транспортом сложнее.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 энергетические ресурсы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пески Альберты выделяются как один из ключевых источников углеводородов, а уран, никель и калийные соли важны для экспорта.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ресурсной базы объясняет специализацию регионов: одни территории «держатся» на энергетике, другие — на рудах и агрохимии, третьи — на лесной промышленности.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учебных материалов по ресурсам Канады; значения — условные (для визуального сравнения без точных статистических данных), 2024
</a:t>
            </a:r>
            <a:endParaRPr lang="en-US" sz="4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ресурсы формируют освоение территории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взаимосвязь: ресурс → производство → транспорт → размещение населения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южных районов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сельского хозяйства сосредоточена на юге — прежде всего в прериях и в долине реки Святого Лаврентия. Благодаря более тёплому сезону выращиваются зерновые и масличные культуры.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прериях и на прилегающих территориях возделывают пшеницу, ячмень, кукурузу, рапс и канолу. Эти культуры хорошо соответствуют местным почвам и продолжительности вегетационного периода.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холодный период на большей части страны ограничивает земледелие севернее. Поэтому аграрное освоение ориентируется на районы с более мягким климатом и сравнительно плодородными условиями для стабильных урожаев.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лесная промышленность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«зелёная инфраструктура»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половина территории Канады покрыта лесами, поэтому древесина и продукты её переработки давно стали частью экономики страны. Наиболее значительные лесные массивы сосредоточены в Британской Колумбии, Квебеке и Онтарио. Отсюда лесной сырьевой поток идёт к заводам и портам.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рубки до экспорта: цепочка производства и контроль вырубок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опирается на развитую логистику: железные дороги, порты и внешнеторговые маршруты обеспечивают доставку древесины, целлюлозы и бумаги. При этом экологические ограничения на вырубку задают требования к планированию хозяйства, охране лесов и обновлению лесных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населения усиливает «южный коридор» развития: именно здесь концентрируются рабочие места, инфраструктура и услуги.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климатические и транспортные условия Севера ограничивают заселение, а экономика тяготеет к южной полосе.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Canada, оценочные данные по размещению населения (без указания точной даты в открытых сводках)
</a:t>
            </a:r>
            <a:endParaRPr lang="en-US" sz="6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во многом обеспечивается иммиграцией, а демографический профиль поддерживает культурное разнообразие страны. Официальные языки — английский и французский.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40+ млн человек
</a:t>
            </a:r>
            <a:endParaRPr lang="en-US" sz="3323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Канаду страной с быстро растущей нагрузкой на рынок труда, школы и городскую инфраструктуру.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Canada, сводные оценки численности населения (актуальность по публикациям ведомства на текущий период)
</a:t>
            </a:r>
            <a:endParaRPr lang="en-US" sz="5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59471"/>
            <a:ext cx="3239400" cy="16482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показывают, как природные ресурсы, промышленность и транспортные связи превращаются в экономические «узлы». Большинство крупнейших агломераций находится в южной полосе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крупнейших центров связано с ресурсными районами и транспортом: портовые города работают на внешние рынки, а столичный — на государственные функции.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справочники по городам Канады и профильным секторам (в т.ч. отраслевые обзоры по провинциям)
</a:t>
            </a:r>
            <a:endParaRPr lang="en-US" sz="6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434" y="1266498"/>
            <a:ext cx="983588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культурное разнообразие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народов, разные природные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проживают инуиты и метисы, а также многочисленные коренные народы, исторически связанные с различными природными зонами. Это влияет на традиции и способы хозяйствования общин.
</a:t>
            </a:r>
            <a:endParaRPr lang="en-US" sz="1053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отдельные регионы как зоны наибольшей видимости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присутствие коренных общин особенно заметно на Севере. Также оно заметно в отдельных районах прерий и Британской Колумбии, где пересекаются природные ресурсы и традиционные маршруты.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как часть современной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канадская идентичность опирается на двуязычие. В общественной жизни сосуществуют английский и французский языки, а культурные различия дополняют общий образ страны.
</a:t>
            </a:r>
            <a:endParaRPr lang="en-US" sz="998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политика культурного многообразия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Имиграция усиливает разнообразие, а государственная политика поддерживает культурное многообразие. В результате разные традиции находят место в социальной и образовательной среде.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условий на жизнь населения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климата, рельефа, ресурсов и размещения людей; логика основана на описанных в теме закономерностях.
</a:t>
            </a:r>
            <a:endParaRPr lang="en-US" sz="9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мировые связи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мировым рынкам через коридоры и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Британской Колумбии обеспечивают выход к рынкам стран Азиатско-Тихоокеанского региона. В итоге транспорт поддерживает экспорт сырья, продукции лесной и горнодобывающей промышленности, а также торговлю с США.
</a:t>
            </a:r>
            <a:endParaRPr lang="en-US" sz="1014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связи и экспорт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Канады включает железные дороги, автомагистрали, морские порты и авиационные линии. Коридор Великих озёр и реки Святого Лаврентия связывает внутренние районы с Атлантикой.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регионов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здесь не отражают доли в экономике: они обозначают, какой сектор выступает главным «фокусом» региона.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специализаций показывает, что природные условия и инфраструктура задают разные модели развития провинций.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отраслевых характеристик регионов по школьным курсам географии и открытым справочным материалам (без расчёта долей)
</a:t>
            </a:r>
            <a:endParaRPr lang="en-US" sz="5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Наращивание добычи и промышленное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 природу связан с добычей нефти из битуминозных песков, а также с расширением производств в северных и ресурсных районах.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и давление на водные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вод усиливают экологические риски. Эти факторы напрямую влияют на экосистемы и на качество природных ресурсов, используемых населением и промышленностью.
</a:t>
            </a:r>
            <a:endParaRPr lang="en-US" sz="726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природоохранной политики и создание охраняемых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расширяет сеть национальных парков, развивает гидроэнергетику и ужесточает регулирование. Стратегия строится на сочетании экономического развития и сохранения природного капитала.
</a:t>
            </a:r>
            <a:endParaRPr lang="en-US" sz="6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выводы по теме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сочетает огромную территорию, богатые природные ресурсы и крайне неравномерное размещение населения. Южная полоса выступает ядром развития, а север сохраняет ресурсную и природную значимость.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2026-05-12T00:43:08Z</dcterms:created>
  <dcterms:modified xsi:type="dcterms:W3CDTF">2026-05-12T00:43:08Z</dcterms:modified>
</cp:coreProperties>
</file>