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человек, государство и церковь в XI–XV веках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личности, власти и религии определило облик Европы средневековья.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 XI–XV веков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простых феодальных отношений к сложным обществам сопровождался демографическим ростом, развитием городов, реформами церкви и усилением королевской власти, создав базу для позднесредневековой культуры и политики.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средневековой Европы: социальные роли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— хранители веры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управляли религиозными обрядами и имели значительный политический вес. Монастыри были центрами образования и сохранения культуры.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 рыцарство: элита и 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 рыцари служили короне и защищали земли. Они обладали земельными владениями и военной обязанностью перед государством.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сословие: крестьяне и горожане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обеспечивали сельскохозяйственное производство, а в городах ремесленники и купцы формировали экономическую базу и влияли на развитие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и власть монарха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формирование вассальной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Васcалитет стал основой лояльности между правителями и подданными, укрепляя власть монарха через личные союзы.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становление королевской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штатные чиновники, способствующие централизованному управлению и эффективной сборке налогов.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— династические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заключают браки для усиления политического влияния и расширения территорий.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 — формирование централизованных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укрепляется, появляются постоянные армии и судебные институты, как во Франции и Англии.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значительной частью пахотных земель и получала десятины, что подкрепляло её привилегированное положение.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 Европы находилось в собственности церкви, обеспечивая ей экономическую мощь и независимость.
</a:t>
            </a:r>
            <a:endParaRPr lang="en-US" sz="1838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средневековой Европы, XIII век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иерархия и её значение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— верховная власть в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возглавлял всю католическую церковь, являясь духовным лидером и символом единства веры, обладая авторитетом даже над светскими правителями.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Кардиналы и архиепископы — советники и администраторы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управляли большими церковными регионами, организовывали выборы папы и контролировали важные церковные дела.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священники и настоятели монастырей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за религиозную жизнь на местах, они проводили обряды и следили за духовной дисциплиной среди верующих.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 Восточная церковь: причины и последствия раскола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литургических обрядах и традициях обострили разрыв между западной католической и восточной православной церковью.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раскола шло противостояние в виде анафем и конфликтов, усиливших религиозный и культурный раскол Европы.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схизма 1054 года возникла из-за богословских разногласий и споров о власти папы Римского, что привело к разделению христианства.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создало условия для формирования самостоятельных религиозных институтов и влияния на мировой христианский облик.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инвеституру: конфликт властей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боролась за духовную независимость, что привело к Вормскому конкордату 1122 года и разграничению полномочий между светской и церковной властью.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монархи стремились контролировать назначение церковных иерархов, видя в этом способ укрепления собственной власти и влияния.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и полномочия короны, церкви и знати в XIII веке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аспектов власти и собственности трёх ключевых игроков средневекового общества.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расширял влияние, но церковь и знать сохраняли значительную автономию и владения.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европейских королевств XIII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средневековом образовании и науке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образовательных центрах при монастырях обучались будущие священники и светские ученики основам грамотности и религии.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церковь сыграла важную роль в создании университетов в Болонье и Париже, где преподавалась теология и философия.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копировали рукописи, обеспечивая сохранение и распространение знаний до изобретения печатного станка.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власть формировала учебные программы, продвигая систематическое изучение теологии и философских дисциплин.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легитимации власти монарха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между церковью и короной существовали договорённости о взаимной поддержке: церковь укрепляла власть монарха, а монарх обеспечивал защиту имущественных и юридических привилегий духовенства.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такие как спор за инвеституру и противостояния с Филиппом IV, отражали попытки монархий ограничить влияние папства и укрепить светскую власть.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являлась ключевым институтом легитимизации монархической власти через церемонии коронования, особенно помазание, которое символизировало божественное одобрение правителя.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схизма: кризис церкви и влияние на общество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1378 год - начало схизмы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период соперничества между Римским и Авиньонским папами, что привело к разделению католической церкви и ослаблению её авторитета.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1410 год - появление антипап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антипап усугубило раскол, что спровоцировало дальнейшие споры и недоверие внутри церковной организации.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1417 год - Констанцский собор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завершил схизму, избрав единого папу и начало реформирования церкви, направленных на восстановление её единства и общественного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религиозной жизни в XI–XV вв.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личной религиозности проявился в расширении практик аскезы и индивидуального благочестия, что отражало желание верующих укрепить свою духовность.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паломничества и культ святых стали важной частью религиозной жизни, объединяя различные слои общества в общих ритуалах и переживаниях.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таинствах усилило связь верующих с церковью, формируя устойчивые традиции, которые стали основой повседневного религиозного опыта.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повседневность: деревня и город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церковь служила центром духовной и социальной жизни, охватывая обряды от рождения до смерти, а также коллективные праздники.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религия была более разнообразной: возникали братства, ремесленные гильдии и даже еретические движения, что отражало сложность городской среды.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развивались новые культы и формы богослужения, порождая активное религиозное сообщество с широким спектром традиций и обычаев.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среды поддерживали религиозные праздники и церковные обряды как важные элементы общественного времени и культурного самосознания.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борьба с ересями: роль инквизиции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Инквизиция, учреждённая в XIII веке, стала инструментом церковной власти для обнаружения и подавления еретических учений, угрожающих единству веры.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инквизиционных судов использовала допросы, покаяния и разнообразные наказания, стремясь вернуть еретиков в лоно церкви.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тесном сотрудничестве со светской властью инквизиция применяла даже смертные казни, что подчеркивало серьёзность борьбы с ересями.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как объединяющий фактор для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35800" y="2283125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 год - Первый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 папой Урбаном II, он объединил рыцарей и крестьян с целью освобождения Святой земли от мусульман.
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181025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1147–1149 годы - Второй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военных экспедиций с целью удержания захваченных территорий и поддержки христианских государств в Святой земле.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3826250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1189–1192 годы - Третий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 Ричардом Львиное Сердце попытка вернуть Иерусалим, что объединяло сословия в религиозной и военной активности.
</a:t>
            </a:r>
            <a:endParaRPr lang="en-US" sz="700" dirty="0"/>
          </a:p>
        </p:txBody>
      </p:sp>
      <p:sp>
        <p:nvSpPr>
          <p:cNvPr id="12" name="Text 5"/>
          <p:cNvSpPr txBox="1"/>
          <p:nvPr/>
        </p:nvSpPr>
        <p:spPr>
          <a:xfrm>
            <a:off x="5471475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1202–1204 годы - Четвёртый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отдаление от первоначальных целей, этот поход способствовал культурным и торговым контактам между Востоком и Западом.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7116700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1270 год - Седьмой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крестовых походов, который укрепил духовные ордена и усилил влияние папства на общество.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государственности и новые вызовы церкви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Уменьшалась самостоятельность феодалов, что ослабляло традиционные сословные структуры и способствовало развитию национальных монархий.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буржуазии в городах менял социальную динамику, влиял на экономику и выдвигал новые требования к власти и церковным институтам.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XIV–XV веках королевская власть централизовалась, создавая эффективный административный аппарат и формируя постоянные армии для укрепления государства.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государством и церковью часто возникали из-за споров о судебных и налоговых преференциях, ставя под вопрос старые привилегии духовенства.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Реформации и изменения в отношениях церкви, государства и общества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развитие книгопечатания способствовали широкому распространению новых идей, формируя основы для религиозных перемен.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гуманизма подчеркивали ценность личности и разума, что ослабляло церковный монополизм и создавало условия для будущей Реформации.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 века усилилось недовольство духовными злоупотреблениями и политикой папства, что стимулировало критику со стороны гуманистов и городского общества.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личности и мировоззрения к концу XV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социальные типы: учёный-гуманист, независимый городской житель и придворный бюрократ, отражающие разнообразие общественных ролей.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характер мировоззрения усилился, выходя за рамки сугубо религиозного дискурса и расширяя круг общественно значимых ценностей.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стремления стали важными, что способствовало формированию новых представлений о личности, её правах и обязанностях.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средневекового взаимодействия человека, государства и церкви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этих институтов сформировало фундамент правовых, образовательных и социальных структур, оказавших глубокое влияние на последующее развитие европейской цивилизации и её ключевые исторические процессы.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2026-05-11T04:04:46Z</dcterms:created>
  <dcterms:modified xsi:type="dcterms:W3CDTF">2026-05-11T04:04:46Z</dcterms:modified>
</cp:coreProperties>
</file>