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прилагательное — слова, которые делают речь красивой и точной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 слова-признаки, которые оживляют нашу речь.
</a:t>
            </a:r>
            <a:endParaRPr lang="en-US" sz="88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вокруг нас каждый день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слышим и читаем прилагательные в сказках, стихах, рассказах и обычных разговорах. Они помогают сразу представить предмет: не просто кот, а пушистый кот; не просто книга, а интересная книга.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называет имя прилагательное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Слово, которое рисует предмет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прилагательное помогает назвать признак предмета, будто добавляет к нему яркую краску. Оно может говорить о цвете, размере, форме или характере. Тогда обычный мяч, стол или снег становятся гораздо понятнее и живее.
</a:t>
            </a:r>
            <a:endParaRPr lang="en-US" sz="10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признаков сразу несколько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предмет часто имеет не один, а несколько признаков. Можно сказать: большой серый кот или маленькая белая мышка. Такие слова помогают заметить детали и лучше представить героя, животное или вещь.
</a:t>
            </a:r>
            <a:endParaRPr lang="en-US" sz="1002" dirty="0"/>
          </a:p>
        </p:txBody>
      </p:sp>
      <p:sp>
        <p:nvSpPr>
          <p:cNvPr id="9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в каждом примере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встречаются рядом с разными предметами: красный мяч, круглый стол, сладкое яблоко, холодный снег, добрый учитель. Они подсказывают, какой именно предмет мы имеем в виду, и делают описание точным.
</a:t>
            </a:r>
            <a:endParaRPr lang="en-US" sz="100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какие вопросы отвечает прилагательное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найти прилагательное, нужно задать к слову вопрос. Для слов-признаков подходят вопросы какой? какая? какое? какие? — они помогают быстро заметить нужное слово в предложении.
</a:t>
            </a:r>
            <a:endParaRPr lang="en-US" sz="1000" dirty="0"/>
          </a:p>
        </p:txBody>
      </p:sp>
      <p:sp>
        <p:nvSpPr>
          <p:cNvPr id="4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зависит от того, с каким существительным связано прилагательное. Про лист спросим: какой? — зелёный. Про траву: какая? — зелёная. Про яблоко: какое? — зелёное.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научиться задавать вопросы, прилагательное становится легко узнать даже в длинном предложении. Это маленькая хитрость для внимательных учеников: вопрос почти всегда выводит на правильный ответ.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и существительное идут вместе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редко стоит одно. Обычно оно дружит с существительным и помогает точно назвать предмет: умный ученик, весёлая девочка, голубое небо.
</a:t>
            </a:r>
            <a:endParaRPr lang="en-US" sz="986" dirty="0"/>
          </a:p>
        </p:txBody>
      </p:sp>
      <p:sp>
        <p:nvSpPr>
          <p:cNvPr id="4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подбираются друг к другу, как детали одного конструктора. Если существительное меняется, прилагательное тоже должно измениться, чтобы пара звучала правильно и красиво.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согласование помогает строить грамотные предложения. Без него речь может прозвучать смешно: слова просто не захотят идти рядом.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внимательнее мы соединяем существительное и прилагательное, тем яснее становится смысл. Тогда и писать, и говорить намного легче.
</a:t>
            </a:r>
            <a:endParaRPr lang="en-US" sz="98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 прилагательных в единственном числе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52515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единственном числе прилагательное показывает род существительного. Для мужского рода часто слышим окончания -ый, -ий, -ой: весёлый мальчик, добрый друг.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481075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женского рода обычно подходит окончание -ая: весёлая девочка, красивая тетрадь. Оно помогает сразу понять, к какому слову относится признак.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43700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среднего рода часто встречается окончание -ое: весёлое солнце, синее небо. Род прилагательного не выбирается сам по себе — он зависит от рода существительного.
</a:t>
            </a:r>
            <a:endParaRPr lang="en-US" sz="98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прилагательных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1410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может стоять в единственном числе, если предмет один: интересная книга, тёплый день. Здесь всё просто и понятно.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0898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предметов несколько, прилагательное переходит во множественное число: интересные книги, тёплые дни. Слово меняется вместе с существительным.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0386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множественном числе род уже не показывается. Это удобно: не нужно угадывать, мальчик это или девочка, если предметов сразу много.
</a:t>
            </a:r>
            <a:endParaRPr lang="en-US" sz="986" dirty="0"/>
          </a:p>
        </p:txBody>
      </p:sp>
      <p:sp>
        <p:nvSpPr>
          <p:cNvPr id="7" name="Text 5"/>
          <p:cNvSpPr txBox="1"/>
          <p:nvPr/>
        </p:nvSpPr>
        <p:spPr>
          <a:xfrm>
            <a:off x="261600" y="39874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 такое: число прилагательного всегда совпадает с числом существительного. Если есть внимательность, ошибиться почти невозможно.
</a:t>
            </a:r>
            <a:endParaRPr lang="en-US" sz="98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изменяется вместе с существительным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700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Например: у красивого дома, к красивому дому, о красивом доме. Смысл остаётся, а форма слова подстраивается под роль в предложении.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3766805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2 классе важно замечать эту связь. Если видеть, как меняется окончание существительного, легче подобрать и правильное окончание прилагательного.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1382460"/>
            <a:ext cx="65112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меняется по падежам вместе с существительным, как будто идёт с ним за ручку. Поэтому в разных предложениях у слова может меняться окончание.
</a:t>
            </a:r>
            <a:endParaRPr lang="en-US" sz="98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прилагательные делают речь ярче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прилагательных предложение звучит очень просто: Птица сидела на ветке. А с ними картина становится почти видимой: маленькая рыжая птица сидела на тонкой ветке.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особенно полезны в описаниях природы, животных и сказочных героев. Они помогают не только назвать предмет, но и показать его настроение, внешний вид и характер.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1688" y="1789450"/>
            <a:ext cx="209475" cy="239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22810" y="1789450"/>
            <a:ext cx="209475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63933" y="1789450"/>
            <a:ext cx="209475" cy="23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05056" y="1789450"/>
            <a:ext cx="209475" cy="23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46181" y="1789450"/>
            <a:ext cx="209475" cy="239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Признаки, которые называют прилагательные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261625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могут называть цвет предмета: белый снег, синее небо, красная ягода. Сразу видно, как выглядит вещь, и картинка в голове становится ярче.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002750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Слова-признаки показывают, большой предмет или маленький: огромный шар, крошечный щенок. Такие прилагательные помогают сравнивать вещи и замечать их величину.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743875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может говорить о форме: круглый стол, длинный карандаш. Благодаря этому мы точнее понимаем, как устроен предмет и чем он отличается от других.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5484999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Вкус и температура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прилагательные называют вкус или температуру: кислый лимон, горячий чай, холодный снег. Они помогают сразу почувствовать, каким бывает предмет.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7226134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 и материал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могут описывать характер и материал: смелый мальчик, добрый учитель, деревянный стол. Одно слово помогает увидеть и качество, и особенности предмета.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признаков в простых словах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прилагательных есть обычная форма признака: высокий дом, длинная дорога, тёплый шарф. Она просто называет качество предмета без сравнения.
</a:t>
            </a:r>
            <a:endParaRPr lang="en-US" sz="1000" dirty="0"/>
          </a:p>
        </p:txBody>
      </p:sp>
      <p:sp>
        <p:nvSpPr>
          <p:cNvPr id="4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нужно показать, что признак больше или меньше, слово меняется: выше дома, длиннее дороги, теплее шарфа. Так мы сравниваем предметы по одному признаку.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и самая сильная форма признака: самый высокий дом, самая длинная дорога, самое тёплое одеяло. Это помогает точно сказать, какой предмет выделяется среди других.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600" y="2634491"/>
            <a:ext cx="2832900" cy="224916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55574" y="2634491"/>
            <a:ext cx="2832900" cy="2249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49548" y="2634491"/>
            <a:ext cx="2832900" cy="224916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прилагательные помогают загадкам и описаниям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Загадка про круглое чудо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загадке прилагательные сразу подсказывают, на что обратить внимание: круглый, золотой, горячий. По таким словам ребёнок ищет предмет и собирает его образ, как маленький следопыт. Чем точнее признаки, тем интереснее отгадывать.
</a:t>
            </a:r>
            <a:endParaRPr lang="en-US" sz="1002" dirty="0"/>
          </a:p>
        </p:txBody>
      </p:sp>
      <p:sp>
        <p:nvSpPr>
          <p:cNvPr id="8" name="Text 3"/>
          <p:cNvSpPr txBox="1"/>
          <p:nvPr/>
        </p:nvSpPr>
        <p:spPr>
          <a:xfrm>
            <a:off x="3155574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карандаша — две подсказки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описании прилагательные помогают не перепутать похожие предметы. Длинный карандаш лежит рядом с коротким, а красный сразу заметен в пенале. Такие слова делают ответ точным и помогают представить картинку очень ясно.
</a:t>
            </a:r>
            <a:endParaRPr lang="en-US" sz="1002" dirty="0"/>
          </a:p>
        </p:txBody>
      </p:sp>
      <p:sp>
        <p:nvSpPr>
          <p:cNvPr id="9" name="Text 4"/>
          <p:cNvSpPr txBox="1"/>
          <p:nvPr/>
        </p:nvSpPr>
        <p:spPr>
          <a:xfrm>
            <a:off x="6049548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Пушистый герой сказки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прилагательные оживляют героев и вещи. Пушистый, смелый, весёлый — и уже перед нами не просто кот, а настоящий персонаж с характером. От таких слов текст становится ярким и запоминающимся.
</a:t>
            </a:r>
            <a:endParaRPr lang="en-US" sz="100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прилагательное в предложении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способ: сначала найдите существительное, затем задайте к нему вопрос и проверьте форму слова.
</a:t>
            </a:r>
            <a:endParaRPr lang="en-US" sz="111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работе с прилагательными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52515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прилагательное путают с другим словом и забывают, что оно называет признак предмета. Чтобы не ошибиться, нужно сначала найти существительное и задать вопрос.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481075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трудность — не согласовать слова по роду и числу. Нельзя говорить красивый девочка или большие книга: прилагательное должно подходить к существительному.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43700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Бывает непросто выбрать правильное окончание. Здесь помогает проверка по слову-подсказке: какое слово описываем, такое окончание и выбираем. Это как примерить нужную «шапочку» к слову.
</a:t>
            </a:r>
            <a:endParaRPr lang="en-US" sz="98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появляются новые прилагательные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прилагательные образуются от существительных: лес — лесной, море — морской. Так можно назвать признак по месту, откуда он связан или где встречается.
</a:t>
            </a:r>
            <a:endParaRPr lang="en-US" sz="986" dirty="0"/>
          </a:p>
        </p:txBody>
      </p:sp>
      <p:sp>
        <p:nvSpPr>
          <p:cNvPr id="4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слова показывают материал или принадлежность: снег — снежный, глина — глиняный. Сразу понятно, из чего сделан предмет или с чем он связан.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помогают уточнить происхождение предмета: школьный, городской, деревенский. Такие слова делают описание точнее и помогают быстрее понять смысл.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прилагательные в русском языке часто появляются с помощью суффиксов. Благодаря им обычное слово превращается в слово-признак, и речь становится богаче.
</a:t>
            </a:r>
            <a:endParaRPr lang="en-US" sz="98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в прилагательных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прилагательных часто встречаются суффиксы -н-, -ск-, -ов-, -ев-. Они помогают образовывать новые слова: каменный, городской, дубовый, грушевый. По ним можно догадаться, от какого слова возникло прилагательное.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меняет не только форму, но и смысл слова. Он подсказывает, что признак связан с материалом, местом, предметом или принадлежностью. Умение замечать суффиксы помогает лучше понимать и запоминать слова.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в сказках, стихах и рассказах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700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показывают настроение героя и его характер: храбрый мальчик, добрый великан, грустная девочка. Читатель сразу лучше понимает, кто перед ним и что он чувствует.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3766805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прилагательные делают речь красивой, звучной и живой. Они помогают передать красоту природы, время года и особую атмосферу, из-за которой хочется читать дальше.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1382460"/>
            <a:ext cx="65112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художественных текстах прилагательные помогают увидеть картину глазами автора: тихий лес, тёплый свет, пушистый снег. С ними даже обычный пейзаж кажется волшебным.
</a:t>
            </a:r>
            <a:endParaRPr lang="en-US" sz="98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5700" y="1405400"/>
            <a:ext cx="205500" cy="205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8544" y="3057275"/>
            <a:ext cx="179813" cy="20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8750" y="1405400"/>
            <a:ext cx="205500" cy="20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84650" y="3066545"/>
            <a:ext cx="233700" cy="18696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полезно делать на тренировке
</a:t>
            </a:r>
            <a:endParaRPr lang="en-US" sz="2012" dirty="0"/>
          </a:p>
        </p:txBody>
      </p:sp>
      <p:sp>
        <p:nvSpPr>
          <p:cNvPr id="8" name="Text 2"/>
          <p:cNvSpPr txBox="1"/>
          <p:nvPr/>
        </p:nvSpPr>
        <p:spPr>
          <a:xfrm>
            <a:off x="66080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Искать в предложении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Находите прилагательные в коротких предложениях и отмечайте, к какому существительному они относятся. Так глаз быстро привыкает замечать слово-признак.
</a:t>
            </a:r>
            <a:endParaRPr lang="en-US" sz="1137" dirty="0"/>
          </a:p>
        </p:txBody>
      </p:sp>
      <p:sp>
        <p:nvSpPr>
          <p:cNvPr id="9" name="Text 3"/>
          <p:cNvSpPr txBox="1"/>
          <p:nvPr/>
        </p:nvSpPr>
        <p:spPr>
          <a:xfrm>
            <a:off x="66080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Составлять описания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Опишите игрушку, животное или предмет из класса. Короткие описания учат подбирать точные слова и делать речь понятной, красивой и не скучной.
</a:t>
            </a:r>
            <a:endParaRPr lang="en-US" sz="1137" dirty="0"/>
          </a:p>
        </p:txBody>
      </p:sp>
      <p:sp>
        <p:nvSpPr>
          <p:cNvPr id="10" name="Text 4"/>
          <p:cNvSpPr txBox="1"/>
          <p:nvPr/>
        </p:nvSpPr>
        <p:spPr>
          <a:xfrm>
            <a:off x="478385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Подбирать признаки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одному предмету попробуйте назвать 2–3 признака. Например: кот — пушистый, серый, ленивый. Получается маленький словесный портрет, почти как у художника.
</a:t>
            </a:r>
            <a:endParaRPr lang="en-US" sz="1137" dirty="0"/>
          </a:p>
        </p:txBody>
      </p:sp>
      <p:sp>
        <p:nvSpPr>
          <p:cNvPr id="11" name="Text 5"/>
          <p:cNvSpPr txBox="1"/>
          <p:nvPr/>
        </p:nvSpPr>
        <p:spPr>
          <a:xfrm>
            <a:off x="478385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Говорить вслух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Произносите свои примеры вслух и проверяйте, подходят ли слова друг к другу. Это помогает лучше запомнить прилагательные и увереннее писать их в тетради.
</a:t>
            </a:r>
            <a:endParaRPr lang="en-US" sz="113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об имени прилагательном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1410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прилагательное называет признак предмета: цвет, размер, вкус, форму, характер и другие свойства. Без него предметы в речи были бы слишком простыми и скучными.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0898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отвечает на вопросы какой? какая? какое? какие? По вопросу легко найти слово в предложении и понять, что оно описывает.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0386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связано с существительным и подстраивается под него по роду, числу и падежу. Поэтому слова в предложении должны дружить между собой, а не ссориться.
</a:t>
            </a:r>
            <a:endParaRPr lang="en-US" sz="986" dirty="0"/>
          </a:p>
        </p:txBody>
      </p:sp>
      <p:sp>
        <p:nvSpPr>
          <p:cNvPr id="7" name="Text 5"/>
          <p:cNvSpPr txBox="1"/>
          <p:nvPr/>
        </p:nvSpPr>
        <p:spPr>
          <a:xfrm>
            <a:off x="261600" y="39874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речи появляются прилагательные, она становится точнее, ярче и интереснее. С ними легче описывать мир, сравнивать предметы и красиво говорить.
</a:t>
            </a:r>
            <a:endParaRPr lang="en-US" sz="98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54119" y="75"/>
            <a:ext cx="3887763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47181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прилагательное делает речь точной и красивой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прилагательное помогает замечать признаки предметов, сравнивать их и выбирать точные слова. Если научиться находить его в речи, писать и говорить станет намного легче и интереснее.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2026-05-21T20:12:28Z</dcterms:created>
  <dcterms:modified xsi:type="dcterms:W3CDTF">2026-05-21T20:12:28Z</dcterms:modified>
</cp:coreProperties>
</file>