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побегов и листьев в растительном мире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листья — ключ к росту и выживанию растений.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побегов и листьев в науке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учёные систематически исследуют строение и функции побегов и листьев, раскрывая их роль в жизни растений и важность листопада для адаптации к климату.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побега растения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включает в себя стебель, на котором располагаются листья и почки, образующие важные части для роста и развития растения.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играет ключевую роль, обеспечивая опору и транспорт воды, питательных веществ и органических веществ по всему растению.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обеспечивают обновление и рост, из них развиваются новые листья, цветки или побеги, поддерживая жизнедеятельность растения.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побегов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и генеративные побеги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побеги формируют листья и стебли, обеспечивая рост растения. Генеративные побеги создают цветки и плоды, отвечая за размножение растений.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и надземные побеги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побеги, например корневища у ириса и картофеля, служат для запасания питательных веществ. Надземные побеги, как усы клубники, способствуют размножению и расселению.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многообразие побегов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показывают прямостоячие побеги подсолнуха, ползучие у клубники и вьющиеся побеги винограда, иллюстрируя адаптации к среде и способы опоры.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морфология побегов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сирени обладают большим количеством листьев, что влияет на фотосинтез и рост.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отличается большим числом почек, что способствует быстрому образованию цветков и плодов.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гербарные исследования,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побегов у растений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обеспечивают рост растения, предоставляя структурную опору и транспортируют воду и питательные вещества по сосудистой системе.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фотосинтезе через листья, расположенные на побегах, что важно для производства энергии.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побеги формируют цветки и плоды, обеспечивая размножение растений и продолжение их рода.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побеги служат для хранения питательных веществ, например, луковицы у лука позволяют пережить неблагоприятные условия.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побегов и их функции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побеги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побеги, как у клёна и пшеницы, обеспечивают максимальное поднятие над землёй для лучшего доступа к свету и воздуха.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Вьющиеся побеги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Вьющиеся побеги фасоли и огурца используют опоры и способны обвивать их, что помогает им занимать пространство вертикально.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Стелющиеся побеги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Стелющиеся побеги ивы и дыни распространяются по земле, что помогает растению размножаться и укреплять почву в условиях открытого пространства.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побегов разных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типы побегов у трёх растений и их характерные особенности, отражающие экологические стратегии.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побегов позволяет растениям успешно осваивать разные условия среды и обеспечивать размножение.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6 класс»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листа: основные элементы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состоят из листовой пластинки, черешка и прилистников. У некоторых растений, например кукурузы, лист не имеет черешка и называется сидячим.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листьев по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бывают цельными, как у берёзы, и лопастными, как у клёна. Эти формы отражают различные адаптации к среде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листа в жизни растения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осуществляют фотосинтез, превращая световую энергию в необходимые для растения органические вещества.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листья происходит транспирация — испарение воды, которое регулирует температуру и водный баланс растения.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участвуют в газообмене, обеспечивая поступление углекислого газа и выделение кислорода, а также могут накапливать питательные вещества.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листьев по форме и строению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делятся на простые и сложные в зависимости от строения пластинки. Простые листья имеют одну цельную пластинку, как у берёзы или дуба, формируя единую поверхность для фотосинтеза.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листья состоят из нескольких мелких листочков, которые располагаются на общем черешке. Примерами являются листья ясеня и гороха, обеспечивающие лучшую адаптацию к окружающей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простые и сложные листья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типы листьев и их основные морфологические особенности у разных растений. Эти данные демонстрируют разнообразие листьев и их биологическую роль.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листа отражает адаптацию растения к условиям освещённости и влаги, способствуя эффективному фотосинтезу и защите.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«Ботаника. 7 класс»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окраски и размеров листьев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окраска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листьев зелёные благодаря хлорофиллу, что обеспечивает фотосинтез. Примером служит клён с насыщенно-зелёной пластинкой в летнее время.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смена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клёна остролистного осенью окрашиваются в красные тона из-за увеличения содержания антоцианов. Этот процесс сопровождает подготовку растения к зимнему периоду.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оттенки у тополя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Тополь в сентябре меняет цвет листьев на жёлтый из-за распада хлорофилла и усиления каротиноидов. Такой окрас помогает растению защищаться от вредителей.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Фиолетово-бордовые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Колеус выделяется насыщенной фиолетово-бордовой окраской листьев, обусловленной высоким содержанием антоцианов, что придаёт декоративность и защищает от избыточного света.
</a:t>
            </a:r>
            <a:endParaRPr lang="en-US" sz="9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981" y="1789450"/>
            <a:ext cx="164588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и дополнительные функции листьев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превращаются в острые колючки у кактусов и барбариса для защиты от животных и уменьшения испарения влаги.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чешуи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луковицах лука листья преобразуются в плотные чешуи, защищающие почки и обеспечивающие запас питательных веществ.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использует видоизменённые листья в виде ловушек для насекомых, что помогает ей получать дополнительное питание.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и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суккулентов листья изменены для накопления влаги и питательных веществ, обеспечивая выживание в засушливых средах.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листопада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последовательных изменений в листе перед опадением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и значение листопада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разлагаются, возвращая в почву важные питательные вещества и улучшая её структуру, способствуя плодородию грунта.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листопада регулирует жизненный ритм растений, обеспечивая их адаптацию к сезонным изменениям климата и окружающей среды.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помогает уменьшить потерю влаги в холодные сезоны, предотвращая обезвоживание и обмерзание растений в зимний период.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 сезонность листопада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запускается сокращением светового дня и понижением температуры, что вызывает гормональные изменения внутри растения, особенно рост абсцизовой кислоты.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листопад связан не с холодом, а с сухим периодом года, когда растения сбрасывают листья для экономии воды в засушливые месяцы.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листопада у разных деревьев: график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 начало листопада у основных деревьев средней полосы России в зависимости от месяца и вида растения.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листопад у берёзы указывает на её меньшую устойчивость к холоду, в то время как дуб сбрасывает листья позже, демонстрируя адаптацию к холодным условиям.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средней полосы России, 2023 год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Экологическое, почвенное и биологическое значение опавшей листвы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создают укрытие для многих беспозвоночных, обеспечивая им защиту и питание в период зимовки.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подстилка способствует предотвращению эрозии почвы, сохраняя её структуру и влагу на поверхности.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листьев обогащает почву органическими веществами, способствуя плодородию и активности микроорганизмов.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органическое покрытие поддерживает биоразнообразие лесных экосистем и влияет на круговорот питательных веществ.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побегов, листьев и листопада в жизни растений и экосистем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листья обеспечивают жизнедеятельность растений, а листопад — важный механизм адаптации и сохранения экосистем, поддерживающий плодородие почв и устойчивость природных сообществ.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2026-05-08T13:27:50Z</dcterms:created>
  <dcterms:modified xsi:type="dcterms:W3CDTF">2026-05-08T13:27:50Z</dcterms:modified>
</cp:coreProperties>
</file>