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Пушкин. «К морю»: свобода, память и прощание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Море, свобода и прощание в одном из самых известных стихотворений Пушкина.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появилось в Одессе, когда поэт уже готовился к отъезду в Михайловское. Личный опыт расставания усилил тему прощания, а романтическая эпоха сделала море символом воли и недостижимой мечты.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Пушкин обращается к морю именно в 1824 году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 морю» — элегия: в ней слышны грусть, размышление и тихое прощание. Это не рассказ о событии, а разговор лирического героя с морской стихией.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соединяются личное чувство и философские мысли. Море становится живым собеседником, которому можно доверить воспоминания, сомнения и важные жизненные выводы.
</a:t>
            </a:r>
            <a:endParaRPr lang="en-US" sz="1168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завершает пушкинский романтический этап и показывает, что герой начинает смотреть на жизнь спокойнее, глубже и более зрелым взглядом.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место стихотворения в творчестве Пушкина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Стихия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 стихотворении кажется бесконечным и независимым. Оно не знает границ и напоминает о свободе, к которой стремится лирический герой. Его движение вызывает восхищение и тревогу одновременно.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сила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 море живым и изменчивым. В нём соединяются красота, мощь и опасность, поэтому этот образ становится главным символом всего произведения.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как главный образ стихотворения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слышны восторг и благодарность. Море воспринимается как друг, с которым связано много сильных переживаний и дорогих воспоминаний.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строк герой обращается к морю как к близкому существу. Такое обращение создаёт ощущение доверия и душевной связи между человеком и стихией.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часть стихотворения задаёт эмоциональный тон всего текста: восхищение постепенно переходит в задумчивость и тихую грусть.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 тексте появляется мотив расставания. Герой понимает, что прощается не только с морем, но и с целым жизненным этапом.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мысли первой части стихотворения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лирический сюжет стихотворения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внутренних состояний лирического героя в стихотворении А. С. Пушкина «К морю»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876" y="1365159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51" y="3265524"/>
            <a:ext cx="218400" cy="174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и Байрон: зачем они нужны в стихотворении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Байрон связан с романтическим бунтом, независимостью и сильной личностью. Для Пушкина он был важным примером поэта, который живёт в мире высоких идеалов.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Байрон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Наполеона напоминает о власти, славе и историческом масштабе. Но Пушкин показывает, что даже огромная сила не делает человека по-настоящему свободным.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имени помогают понять главную мысль: история помнит великих людей, но время ставит предел их мечтам и власти.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С. Пушкина «К морю» (1824); тематическая интерпретация по тексту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не существуют отдельно: они переплетаются и усиливают друг друга в каждом стихе.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выделяются свобода и прощание: именно они определяют настроение и движение мысли в стихотворении.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стихотворения «К морю»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Пушкина — чувствительный и вдумчивый человек. Он умеет восхищаться природой, ценит независимость и остро переживает расставание, поэтому его речь звучит искренне и напряжённо.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герой романтической эпохи: он ищет смысл жизни, размышляет о судьбе и не довольствуется обычным взглядом на мир. На иллюстрации уместен мечтательный юноша у морского берега.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герой в стихотворении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32431"/>
            <a:ext cx="4063200" cy="18045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помогают увидеть море не просто как пейзаж, а как живой символ свободы и памяти.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средства делают стихотворение ярким, торжественным и очень личным одновременно.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А. С. Пушкина «К морю»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противопоставляет морскую свободу и человеческую зависимость, показывая, как стихия кажется независимой, а человек связан обстоятельствами, памятью и жизненными переменами.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волн и неподвижность берега создают ощущение живого пространства рядом с застывшим миром суши, где всё подчинено границам и правилам.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изображено как величественная сила природы, а человек — как существо более слабое и хрупкое; это усиливает философский смысл прощания.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контрасты помогают понять, что лирический герой тянется к свободе и широте, но вынужден принять расставание и идти дальше.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противопоставления в тексте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С. Пушкина «К морю»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постепенное движение от яркого чувства к спокойному итогу; особенно заметны паузы, где эмоциональный тон становится более сдержанным.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развивается не резко, а плавно: восторг сменяется размышлением и грустью, после чего приходит тихое принятие прощания.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 по строфам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 морю» передаёт важнейшую романтическую идею: стремление к свободе и внутренней независимости. Море здесь выглядит не просто пейзажем, а символом мечты, к которой нельзя полностью приблизиться.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 романтизме, в центре текста стоит сильная личность, которая переживает мир глубоко и остро. Лирический герой размышляет о судьбе, славе и границах человеческих возможностей.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романтической литературы также важна природа, отражающая чувства человека. У Пушкина море откликается на настроение героя и помогает показать его одиночество, память и прощание с юностью.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романтизмом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стихотворение «К морю»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перейти от первого впечатления к выводу о смысле и художественных особенностях текста.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804771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705933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0411" y="3559515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388650" y="15305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Четырёхстопный ямб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делает речь ровной и протяжной, будто волна накатывает одна за другой. Благодаря этому стихотворение звучит торжественно и спокойно, без резких скачков интонации.
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1388650" y="240990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волн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плавное чередование строк создают впечатление морского движения. Читатель словно слышит прибой, который то усиливается, то затихает вместе с чувствами героя.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388650" y="32892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прощания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стиха объединяет силу и мягкость: в нём есть и восторг перед морем, и тихая печаль расставания. Поэтому финал воспринимается как спокойный, но очень личный.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и ритм стихотворения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931"/>
            <a:ext cx="4252500" cy="23297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4700" y="887931"/>
            <a:ext cx="4252500" cy="23297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23950" y="3829695"/>
            <a:ext cx="3925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культуре море часто воспринимается как пространство движения, испытаний и надежды. Оно манит неизвестностью и одновременно требует смелости, поэтому легко становится символом выбора и внутренней силы. В поэзии этот образ помогает говорить о мечте без прямых объяснений.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23950" y="3397845"/>
            <a:ext cx="3925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как образ дороги и свободы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450" y="3829695"/>
            <a:ext cx="41247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Пушкина морская тема особенно важна в южный период. Он видел Черноморское побережье, бывал в Одессе и писал о море как о живой стихии, которая вызывает восхищение и размышления. Такой фон легко представить на иллюстрации рядом с образом поэта.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450" y="3397845"/>
            <a:ext cx="4124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впечатления Пушкина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 русской культуре и в жизни поэта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756339"/>
            <a:ext cx="4063200" cy="19778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С. Пушкина «К морю»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фрагменты помогают увидеть, как личное чувство соединяется с историей и темой прощания.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опоры ведут к одной мысли: море становится главным образом свободы, а прощание с ним обозначает новый этап внутренней жизни героя.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опоры для анализа стихотворения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говорит о свободе и выборе так, что эти вопросы понятны и сегодня. Каждый человек когда-нибудь решает, куда двигаться дальше и что оставить в прошлом.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важно ещё и потому, что соединяет простое чувство прощания с глубокими мыслями о жизни. Поэтому оно остаётся близким и школьнику, и взрослому читателю.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моря помогает увидеть, как сильные впечатления превращаются в память и опыт. То, что когда-то казалось мечтой, становится частью характера и мировоззрения.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остаётся важным для читателя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А. С. Пушкина «К морю»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разные элементы работают вместе: образность, история и звучание не существуют отдельно, а поддерживают общий смысл текста.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объединяющим центром остаётся море: именно оно связывает чувства героя, размышления о судьбе и тему прощания.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составляет художественную силу стихотворения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как личное прощание превращается в размышление о свободе, судьбе и взрослении. Образ моря делает эти мысли яркими, живыми и запоминающимися.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 морю»: вывод о смысле и значении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2026-05-22T17:35:30Z</dcterms:created>
  <dcterms:modified xsi:type="dcterms:W3CDTF">2026-05-22T17:35:30Z</dcterms:modified>
</cp:coreProperties>
</file>