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Цитология: наука о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строения, функций и наследственности живых организмов.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0284" y="0"/>
            <a:ext cx="39513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клетку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клетки объясняет рост, старение, наследственность и болезни, а также лежит в основе современной диагностики, медицины и биотехнологии.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 задачи цитологии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задач науки — показать, как особенности строения клетки определяют её работу, взаимодействие с соседними клетками и роль в организме.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сопоставляет растительные, животные и бактериальные клетки, чтобы выявить общие признаки и важные различия в их организации.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росту, специализации и делению клеток, поскольку именно эти процессы обеспечивают развитие организма и обновление его тканей.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исследует форму, размеры, химический состав, строение и функции клеток, рассматривая их как самостоятельные, но взаимосвязанные единицы живого.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клетки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 — Антони ван Левенгук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впервые наблюдал живые клетки, одноклеточных организмов, бактерии и сперматозоиды, расширив представления о микромире.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 — Роберт Гук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срез пробки под микроскопом, Гук увидел ячейки и ввёл термин «клетка», положив начало клеточным исследованиям.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Рудольф Вирхов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дополнил теорию принципом: «всякая клетка — из клетки», подчеркнув преемственность клеточного деления.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Шлейден и Шванн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сформулировали клеточную теорию, показав, что растения и животные имеют общий клеточный план 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409" y="1935209"/>
            <a:ext cx="584580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теория: основные положения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положения клеточной теории показывают единство живой природы и роль клетки как базовой единицы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объединила растения, животных и человека в единую научную систему и стала фундаментом биологии.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положения клеточной теории XIX века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формы клеток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клеток имеет размеры от 10 до 100 мкм, однако встречаются и гораздо более крупные клетки, например яйцеклетка человека.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клетки нередко отражает её работу: вытянутые нейроны проводят сигналы, а двояковогнутые эритроциты особенно удобны для переноса кислорода.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клетки, эпителиальные клетки и другие типы резко отличаются по внешнему виду, но сохраняют общий план организации и специализированные черты.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разных клеток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видна лишь часть диапазона: реальная величина клеток зависит от типа организма, ткани и степени специализации.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 функционально насыщеннее клетка, тем сильнее её размер и строение связаны с выполняемой задачей.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диапазоны размеров клеток, биология (школьный курс)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4075" y="2057985"/>
            <a:ext cx="445422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строительную, каталитическую, транспортную и защитную функции, а также обеспечивают точность и скорость многих клеточных процессов.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основную часть клетки, создаёт среду для биохимических реакций и помогает переносить растворённые вещества внутри и между клетками.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входят в состав мембран, участвуют в запасании энергии и помогают клетке сохранять целостность и упорядоченность внутренних структур.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источником энергии и участвуют в образовании запасных веществ, особенно важных для роста, движения и синтеза новых структур.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информацию, а РНК обеспечивает её реализацию, связывая генетическую программу клетки с синтезом белка.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эукариотической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компоненты клетки и их взаимосвязь в единой системе.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 транспорт веществ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Облегчённый транспорт и активный перенос обеспечивают движение веществ, которые не проходят свободно, в том числе с участием специальных белков.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и осмос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и вода могут проходить через мембрану пассивно, если это не требует затрат энергии и идёт по градиенту концентрации.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отделяет внутреннюю среду клетки от внешней и помогает поддерживать устойчивые условия, необходимые для нормальной работы всех клеточных структур.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образована фосфолипидным бислоем и белками, которые придают ей прочность, гибкость и способность избирательно пропускать вещества.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частицы клетка захватывает с помощью впячивания мембраны, что особенно важно для питания, защиты и удаления чужеродных объектов.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наследственная информация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сосредоточена основная часть наследственного материала клетки. Молекулы ДНК содержат гены, которые определяют признаки организма и направляют синтез белков, необходимых для его жизнедеятельности.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и хромосомы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неделящейся клетке ДНК находится в виде рыхлого хроматина. Перед делением он уплотняется, образуя хромосомы, которые легче равномерно распределить между дочерними клетками.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в работе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участвует в образовании рибосомных структур. Это особенно важно, потому что рибосомы обеспечивают синтез белка, без которого невозможны рост, восстановление и обновление клеточных компонентов.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процессами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не только хранит информацию, но и координирует работу клетки. Через гены оно задает направление синтеза веществ, влияя на обмен, развитие и специализацию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органоиды синтеза и транспорта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эндоплазматическая сеть несет рибосомы на своей поверхности. Она помогает синтезированным белкам перемещаться внутри клетки и направляет их к дальнейшей обработке.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 — это небольшие структуры, на которых собираются белковые молекулы. Они могут находиться свободно в цитоплазме или быть связаны с мембранами эндоплазматической сети.
</a:t>
            </a:r>
            <a:endParaRPr lang="en-US" sz="1193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эндоплазматическая сеть участвует в синтезе липидов и в обезвреживании некоторых токсичных веществ. Ее работа особенно важна в клетках, активно обменивающихся веществами.
</a:t>
            </a:r>
            <a:endParaRPr lang="en-US" sz="117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изменяет, сортирует и упаковывает вещества в пузырьки. Благодаря этому клетка может направлять молекулы к нужным участкам или выводить их наружу.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функцией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и хлоропластов зависит от того, какую работу выполняет клетка. У активно работающих тканей органоидов больше, потому что их потребность в энергии и синтезе веществ выше.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характерны для растительных клеток и содержат хлорофилл. В них происходит фотосинтез, при котором энергия света используется для образования органических веществ из неорганических.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АТФ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клеточное дыхание и образование АТФ — универсального источника энергии. Чем активнее клетка работает, тем больше энергии ей требуется и тем важнее роль этих органоидов.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органоиды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обе клетки относятся к эукариотам, но имеют разные приспособления к жизни. Это отражает различия в питании, опоре и делении.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лучше приспособлена к фотосинтезу и поддержанию формы, а животная — к активному движению веществ и делению.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строению эукариотических клеток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 мейоза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соматических клетках происходит деление, при котором образуются две генетически одинаковые дочерние клетки. Этот процесс обеспечивает рост организма, обновление тканей и бесполое размножение.
</a:t>
            </a:r>
            <a:endParaRPr lang="en-US" sz="1016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половых клетках редукционное деление уменьшает число хромосом вдвое. В результате формируются гаметы, необходимые для полового размножения и поддержания постоянства числа хромосом у вида.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связаны с передачей наследственной информации, но их результат различен. Митоз сохраняет исходный набор хромосом, а мейоз создает условия для наследственной изменчивости.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митоза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общепринятую последовательность стадий митотического деления клетки в школьном курсе цитологии.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цитологических исследований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дает гораздо большее увеличение и помогает рассматривать ультраструктуру мембран, рибосом и митохондрий. Она раскрывает детали, недоступные обычному микроскопу.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позволяет наблюдать клетки, ткани и крупные органоиды. Этот метод широко применяют в учебной и лабораторной практике для первичного изучения препаратов.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препаратов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повышает контраст клеточных структур и делает их различимыми под микроскопом. Благодаря этому можно точнее определить форму ядра, цитоплазмы и отдельных органоидов.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и цитогенетика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и цитогенетические методы используют для изучения деления клеток, хромосомных нарушений и наследственных заболеваний. Они особенно важны в медицине и генетике.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систематизирует основные органоиды эукариотической клетки и показывает их главные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выполняет свою задачу, а вместе они обеспечивают согласованную работу клетки. Строение напрямую связано с функцией и уровнем специализации.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цитологии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 и их функции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цитологии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Цитологические исследования помогают выявлять опухолевые клетки, оценивать состояние тканей и уточнять характер патологического процесса. Это делает диагностику более ранней и точной.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используется в генетическом тестировании и при анализе хромосомных нарушений. Такие данные важны для выявления наследственных болезней и оценки рисков.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лежит в основе исследований стволовых клеток, разработки вакцин и клеточной терапии. Эти направления открывают новые возможности для лечения и восстановления тканей.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модели помогают понять, как вирусы проникают в организм, а также как происходит эмбриональное развитие. Поэтому цитология важна не только для медицины, но и для биологии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общий язык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показывает, что разнообразие организмов основано на едином клеточном принципе. Понимание строения и работы клетки помогает объяснить развитие жизни, болезни и современные достижения биологии.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2026-06-01T18:16:15Z</dcterms:created>
  <dcterms:modified xsi:type="dcterms:W3CDTF">2026-06-01T18:16:15Z</dcterms:modified>
</cp:coreProperties>
</file>