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наука и хозяйство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выбирает, производит и распределяет ограниченные ресурсы?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 повседневной жизни общества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решения принимают семьи, фирмы и государство каждый день: от бюджета и цен до налогов и производства. Поэтому экономика в обществознании помогает понять, как устроена хозяйственная жизнь и почему люди вынуждены делать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11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2928" y="1779938"/>
            <a:ext cx="493523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экономических потребностей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потребности, без которых человек не может нормально жить: пища, одежда, жильё, безопасность. Они первоочередны и обычно удовлетворяются раньше остальных.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потребности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важно общение, признание, участие в коллективе и принадлежность к группе. У школьников это особенно заметно в учёбе, дружбе, кружках и совместной деятельности.
</a:t>
            </a:r>
            <a:endParaRPr lang="en-US" sz="1246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потребности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знания, творчество, саморазвитие, культура и нравственный выбор. Эти потребности растут вместе с уровнем образования и культурным развитием общества.
</a:t>
            </a:r>
            <a:endParaRPr lang="en-US" sz="1235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потребности расширяются, увеличивается спрос на товары и услуги. Это побуждает производителей создавать новые продукты, улучшать качество и искать более эффективные технологии.
</a:t>
            </a:r>
            <a:endParaRPr lang="en-US" sz="1236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потребностей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не остаются неизменными: они зависят от возраста, среды, технологий и уровня жизни. То, что вчера считалось редкостью, сегодня может стать обычной необходимостью.
</a:t>
            </a:r>
            <a:endParaRPr lang="en-US" sz="12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и проблема выбора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решение связано с альтернативными издержками: выбирая одну возможность, человек, фирма или государство отказывается от другой. Экономический выбор всегда предполагает сравнение выгод и потерь.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экономики — найти способ использовать дефицитные ресурсы максимально эффективно. Чем точнее распределение ресурсов, тем выше результат производства и общественная отдача.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земля, капитал, предпринимательские способности и информация всегда ограничены по количеству и качеству. Поэтому общество не может одновременно удовлетворить все потребности в полном объёме.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экономический кругооборот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ресурсов, товаров, доходов и денег между основными участниками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хозяйство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Производство, обмен и потребление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жизнь включает производство, распределение, обмен и потребление благ. Эти стадии образуют единый процесс, в котором созданные товары и услуги доходят до потребителя.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и товарное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 ориентировано на самообеспечение, а товарное — на выпуск продукции для рынка. Современная экономика строится на специализации, кооперации и развитой инфраструктуре.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основных экономических ресурсов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факторы взаимосвязаны и дополняют друг друга в производстве.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человеческий капитал усиливают значение других ресурсов и повышают эффективность экономики.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«Факторы производства», составлено по материалам школьного курса обществознания.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 наука: предмет и методы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наука изучает, как люди и организации принимают решения в условиях ограниченности ресурсов и выбирают между разными способами использования благ.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интересуют спрос, предложение, рыночное равновесие, издержки, эффективность и распределение результатов хозяйственной деятельности между участниками общества.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исследования применяются наблюдение, сравнение, анализ статистики, моделирование, экономический эксперимент и прогнозирование, позволяющие выявлять устойчивые закономерности.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 помогает не только описывать явления, но и объяснять причины изменений, а также оценивать последствия экономической политики и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экономических 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модели организации хозяйства по ключевым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наиболее распространена смешанная модель: рынок обеспечивает гибкость, а государство — регулирование и социальную поддержку.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обществознания; обобщение типичных признаков экономических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Рынок, цена и конкуренция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как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соединяет покупателей и продавцов, позволяя товарам, услугам и ресурсам находить друг друга. Через обмен участники удовлетворяют свои интересы и потребности.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как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показывает относительную редкость товара и помогает участникам рынка принимать решения. Она направляет спрос и предложение туда, где ресурс нужен сильнее всего.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цены спрос обычно растёт, а при её повышении увеличивается предложение. Так рынок стремится к равновесию без постоянного внешнего вмешательства.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монополия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побуждает снижать издержки, улучшать качество и внедрять новшества. Монополия, напротив, ограничивает выбор потребителя и может ослаблять стимулы к развитию.
</a:t>
            </a:r>
            <a:endParaRPr lang="en-US" sz="13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 предложение на одном графике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равновесие может быстро меняться из-за доходов, ожиданий, сезонности и появления товаров-заменителей.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кривых показывает цену, при которой рынок очищается без излишков и дефицита.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иллюстративные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производительность труда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объединяет труд, ресурсы и технологии, превращая сырьё и материалы в товары и услуги, нужные людям и организациям.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показывает, сколько продукции создаёт один работник за определённый промежуток времени, и служит важным критерием эффективности.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рост обычно связан с обучением, автоматизацией, лучшей организацией работы и управлением, что позволяет выпускать больше при тех же затратах.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деньгах и безналичных платежах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за секунды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покупатель прикладывает карту к терминалу, и оплата проходит почти мгновенно. Деньги как средство обращения становятся незаметными, а смартфон и банковская карта заменяют наличные в повседневных расчётах.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Сбережения, которые работают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откладывает часть дохода на вклад, чтобы сохранить деньги и получить доход в будущем. Банк аккумулирует сбережения, а затем направляет их в виде кредитов тем, кто нуждается в финансировании.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вместо купюр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получает деньги на карту и переводит их другу через приложение. Такой безналичный расчёт удобен, помогает фиксировать расходы и показывает, как банковские сервисы ускоряют движение денег в экономике.
</a:t>
            </a:r>
            <a:endParaRPr lang="en-US" sz="9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покупательная способность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умеренном росте цен особенно заметно сокращается доступность товаров длительного пользования и услуг регулярного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растут цены, тем сильнее снижается реальная ценность доходов и сбережений.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динамики ИПЦ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Валовой внутренний продукт и благосостояние страны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отражает общий объём конечных товаров и услуг, созданных в стране за год, и позволяет сравнивать масштабы экономики и её динамику.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ВВП сам по себе не гарантирует высокого качества жизни, если доходы распределены неравномерно, а доступ к образованию и медицине ограничен.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благосостояние оценивают комплексно: вместе с ВВП учитывают занятость, цены, экологию, социальную защиту и реальные возможности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экономического выбора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порядок принятия решения в семье, фирме и государстве.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экономике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задаёт правовые правила хозяйственной деятельности, защищает собственность и следит за тем, чтобы конкуренция оставалась честной и работала в интересах общества.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налоги и бюджет оно перераспределяет ресурсы, финансируя школы, больницы, оборону, инфраструктуру и поддержку граждан, нуждающихся в помощи.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влияет на занятость, уровень цен, инвестиции и устойчивость экономики, помогая смягчать кризисы и уменьшать социальные риски.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смешанной экономике государство не заменяет рынок, а дополняет его там, где необходимы правила, контроль и защита общественных интересов.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проблемы и способы их решения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проявляются ключевые экономические проблемы и какие меры помогают их смягчать или устранять.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проблемы есть разные инструменты регулирования: экономические, правовые и организационные.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повседневные решения школьника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сталкивается с экономическим выбором каждый день: как распределить карманные деньги, что купить сейчас, а что отложить, и как не потратить всё импульсивно. 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помогает вести простой бюджет, сравнивать цены, копить на цель и понимать, что время, труд и ресурсы имеют реальную ценность.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начинается с выбора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экономики помогает видеть, как ограниченные ресурсы превращаются в реальные возможности, а разумные решения семьи, бизнеса и государства определяют качество жизни общества.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2026-05-25T13:52:51Z</dcterms:created>
  <dcterms:modified xsi:type="dcterms:W3CDTF">2026-05-25T13:52:51Z</dcterms:modified>
</cp:coreProperties>
</file>