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гибридизация: как меняется жизнь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отбор сохраняет лучшее, а гибридизация создаёт новое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популяции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 в популяциях меняются гены и признаки: отбор закрепляет полезное, а гибридизация объединяет разные наследственные варианты.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природе меняются признаки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появляется из мутаций, рекомбинации и сочетания генов двух родителей. Именно она даёт материал, на который может действовать отбор.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2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не создаёт новые признаки, а отбирает уже имеющиеся варианты. Более удачные сочетания чаще сохраняются и передаются потомству.
</a:t>
            </a:r>
            <a:endParaRPr lang="en-US" sz="1077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условия среды меняются, меняется и преимущество отдельных признаков. Поэтому частоты генов в популяции постепенно смещаются, а сама популяция перестраивается.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для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Постепенные сдвиги в наследственности могут приводить к заметным различиям между группами особей. Так эволюция изменяет облик вида без мгновенных скачков.
</a:t>
            </a:r>
            <a:endParaRPr lang="en-US" sz="9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приспособленность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42753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успешность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конкретной среде особи с разными признаками выживают и размножаются не одинаково. Поэтому отбор всегда связан с реальным успехом в передаче генов потомству.
</a:t>
            </a:r>
            <a:endParaRPr lang="en-US" sz="1030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2804548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приспособленность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измеряется не силой или размером, а тем, сколько потомков организм оставит именно в данных условиях. Один и тот же признак может быть полезен или бесполезен.
</a:t>
            </a:r>
            <a:endParaRPr lang="en-US" sz="1030" dirty="0"/>
          </a:p>
        </p:txBody>
      </p:sp>
      <p:sp>
        <p:nvSpPr>
          <p:cNvPr id="10" name="Text 4"/>
          <p:cNvSpPr txBox="1"/>
          <p:nvPr/>
        </p:nvSpPr>
        <p:spPr>
          <a:xfrm>
            <a:off x="775200" y="3666346"/>
            <a:ext cx="52017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признак не является выгодным сам по себе. Его ценность определяется тем, помогает ли он добывать пищу, избегать опасности и размножаться.
</a:t>
            </a:r>
            <a:endParaRPr lang="en-US" sz="10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устойчивой среде крайние варианты постепенно исчезают, а среднее значение признака сохраняется и становится наиболее распространённым.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усиливает сохранение средних значений и уменьшает долю крайностей, если условия остаются стабильными.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иллюстрации, составлено для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отбора особенно заметна, когда меняется источник пищи, климат или действие антибиотиков.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Направляющий отбор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распределения смещается в сторону более выгодного признака, поэтому в популяции закрепляется новый преобладающий вариант.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иллюстрации, составлено для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формы оказываются менее успешными, если две разные стратегии лучше подходят к разным условиям среды.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два крайних варианта и ослабляет средний, что повышает расхождение внутри популяции.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для учебной иллюстрации, составлено для презентации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гибридизация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происходит, когда скрещиваются особи из разных популяций, пород, сортов или близких видов. Такой обмен наследственным материалом может изменить свойства потомства.
</a:t>
            </a:r>
            <a:endParaRPr lang="en-US" sz="695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гибрид
</a:t>
            </a:r>
            <a:pPr algn="l" indent="0" marL="0">
              <a:lnSpc>
                <a:spcPct val="115000"/>
              </a:lnSpc>
              <a:buNone/>
            </a:pPr>
            <a:r>
              <a:rPr lang="en-US" sz="2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Гибридом называют потомка, полученного при таком скрещивании. Он наследует признаки обоих родителей, но их сочетание не всегда бывает одинаково удачным.
</a:t>
            </a:r>
            <a:endParaRPr lang="en-US" sz="751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потомства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образуются гаметы с разными наборами аллелей. Затем при оплодотворении наследственный материал объединяется в новом организме.
</a:t>
            </a:r>
            <a:endParaRPr lang="en-US" sz="720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перемешивает гены и создаёт новые комбинации признаков. Именно поэтому гибриды могут заметно отличаться от каждого из родительских форм.
</a:t>
            </a:r>
            <a:endParaRPr lang="en-US" sz="75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гибридов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проявление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одного гена могут быть доминантными или рецессивными. Поэтому у гибрида не все признаки родителей проявляются одинаково ярко и предсказуемо.
</a:t>
            </a:r>
            <a:endParaRPr lang="en-US" sz="794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Скрытое 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доминантный аллель присутствует, он может скрывать рецессивный вариант в фенотипе. Из-за этого внешний облик гибрида часто не отражает весь его генотип.
</a:t>
            </a:r>
            <a:endParaRPr lang="en-US" sz="794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2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мейоза хромосомы распределяются случайно, а рекомбинация разрывает старые сочетания генов. Это открывает путь к новым наследственным комбинациям.
</a:t>
            </a:r>
            <a:endParaRPr lang="en-US" sz="723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2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родительских генотипов и потомства помогает увидеть, какие признаки сохраняются, а какие возникают заново после скрещивания.
</a:t>
            </a:r>
            <a:endParaRPr lang="en-US" sz="7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эффект в первом поколении: именно там удачные сочетания признаков проявляются максимально ярко.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генетике и селекции, составлено для презентации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особенно важны для закрепления полезных сочетаний.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гибриду: где скрещивание может прерваться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Предзиготические и постзиготические барьеры определяют, состоится ли гибридизация и появится ли фертильное потомство.
</a:t>
            </a:r>
            <a:endParaRPr lang="en-US" sz="9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одного скрещивания могут возникнуть разные по жизнеспособности потомки: это показывает, что отбор оценивает не происхождение, а результат в конкретной среде.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генетика и эволюция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родительских генома дают гибриду новые сочетания признаков.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Гетерозис: когда гибриды сильнее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выгода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гетерозис используют не случайно: гибридные линии могут давать больше семян, лучше переносить стресс и оставаться продуктивными при одинаковом уходе.
</a:t>
            </a:r>
            <a:endParaRPr lang="en-US" sz="909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эффект не вечен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особенно заметен в первом поколении, а затем может ослабевать, если полезная комбинация генов распадается при последующих скрещиваниях.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первого поколения часто растёт быстрее и формирует более крупные органы, потому что удачное сочетание аллелей снижает влияние неблагоприятных рецессивных вариантов.
</a:t>
            </a:r>
            <a:endParaRPr lang="en-US" sz="8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отдельные гены переходят между популяциями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фрагмент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диких форм полезный ген может попасть в другую популяцию, если гибриды несколько раз скрещиваются с местными особями. Так адаптация распространяется без полного слияния генофондов.
</a:t>
            </a:r>
            <a:endParaRPr lang="en-US" sz="985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перенос
</a:t>
            </a:r>
            <a:pPr algn="l" indent="0" marL="0">
              <a:lnSpc>
                <a:spcPct val="115000"/>
              </a:lnSpc>
              <a:buNone/>
            </a:pPr>
            <a:r>
              <a:rPr lang="en-US" sz="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переносится не весь набор признаков, а только нужный участок ДНК. Остальная часть наследственности постепенно «размывается» обратными скрещиваниями, и в популяции сохраняется именно адаптивный вариант.
</a:t>
            </a:r>
            <a:endParaRPr lang="en-US" sz="88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без полного смешения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интрогрессию удобно изображать как вливание маленькой, но значимой части генома в исходный фонд. Она меняет свойства популяции, не уничтожая её отличие полностью.
</a:t>
            </a:r>
            <a:endParaRPr lang="en-US" sz="9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гибрида к самостоятельному виду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гибрид между близкими формами. Он может быть обычным потомством, пока не получает преимущество в особой среде или не становится изолированным от исходных групп.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линия закрепляется: потомки скрещиваются между собой, а у растений часто помогает удвоение числа хромосом. Это повышает совместимость генов и делает размножение устойчивым.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новая линия стабильно воспроизводится сама, она перестаёт быть переходной формой. Так формируется самостоятельный вид со своим набором признаков и собственной эволюционной судьбой.
</a:t>
            </a:r>
            <a:endParaRPr lang="en-US" sz="8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ведёт к разным эволюционным результатам: от появления новых видов до повышения урожайности в селекции. Итог зависит от набора генов и условий отбора.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примеры из природы и селекции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механизм может давать и эволюционный успех, и хозяйственную пользу, если сочетаются совместимость генов и подходящая среда.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примерам селекции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54536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исследования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позволяет увидеть, где и с кем скрещиваются особи, какие признаки повторяются у потомков и как распределяются гибриды в природе или в хозяйстве.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формы тела, окраски и строения органов помогает заподозрить гибридное происхождение, особенно если признаки сочетаются необычным для вида образом.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скрещиваний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Родословные и карты ареалов показывают, какие группы могли контактировать раньше, а какие барьеры мешали обмену генами между ними.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 и геномный анализ выявляют скрытую смесь наследственности, даже если внешний вид уже мало отличается от исходных форм.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риски для человека и природы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гибридизация помогает получить более урожайные и устойчивые формы, а также закрепить полезные сочетания признаков, которые трудно найти в природе.
</a:t>
            </a:r>
            <a:endParaRPr lang="en-US" sz="102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гибриды могут расширять разнообразие популяций и приносить новые адаптивные гены, особенно если условия среды быстро меняются.
</a:t>
            </a:r>
            <a:endParaRPr lang="en-US" sz="1041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возникает тогда, когда гибриды вытесняют местные формы, уменьшают генетическую уникальность популяций или нарушают сложившиеся пищевые и размножительные связи.
</a:t>
            </a:r>
            <a:endParaRPr lang="en-US" sz="9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распространённые заблуждения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гибрид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 не обязан превосходить родителей: полезный эффект зависит от того, какие аллели встретились и насколько они совместимы между собой.
</a:t>
            </a:r>
            <a:endParaRPr lang="en-US" sz="124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смесь полезна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факт скрещивания не гарантирует выгоды. Без подходящей среды и отбора удачные сочетания могут не закрепиться и быстро исчезнуть.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Решает отбор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Судьбу потомства определяют не ожидания, а биология: совместимость генов, жизнеспособность и действие отбора в конкретных условиях.
</a:t>
            </a:r>
            <a:endParaRPr lang="en-US" sz="1276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гибрид — новый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 не появляется автоматически после гибридизации. Для этого нужна изоляция, самостоятельное размножение и устойчивость линии в поколениях.
</a:t>
            </a:r>
            <a:endParaRPr lang="en-US" sz="12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сохраняет, гибридизация создаёт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сохраняет удачные признаки, а гибридизация создаёт новые сочетания генов. Вместе они движут эволюцию: усиливают адаптацию, открывают путь к новым формам и иногда меняют сами границы видов.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2026-07-25T22:51:51Z</dcterms:created>
  <dcterms:modified xsi:type="dcterms:W3CDTF">2026-07-25T22:51:51Z</dcterms:modified>
</cp:coreProperties>
</file>