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обзор и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позвоночником и черепом: строение, эволюция, разнообразие и роль в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появились позвоночные?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возникли около 530 миллионов лет назад, отделившись от древних бесчерепных. Их отличают внутренний скелет, защитный череп и сложная нервная система. Включают пять основных классов: рыбы, амфибии, рептилии, птицы и млекопитающие.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позвоночного скелета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позвоночника и сочленения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множества позвонков, между которыми имеются суставы, обеспечивающие гибкость движения и защиту спинного мозга. Разная подвижность позволяет животным эффективно перемещаться в среде обитания.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черепа в защите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мозгового и лицевого отделов, он надёжно защищает головной мозг и органы чувств, одновременно обеспечивая крепление мышц для жевания и мимики.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позвонков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количество позвонков может достигать до 100, что повышает гибкость. У человека их обычно 33-34, что обеспечивает устойчивость и опору тела.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анатомические признаки позвоночных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двустороннюю симметрию, внутренний осевой скелет из позвонков, что обеспечивает прочность и гибкость тела.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замкнутая, что позволяет эффективно транспортировать кислород и питательные вещества к органам.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высоко развиты, способствуют восприятию окружающей среды и быстрым реакциям.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организована сложно, обеспечивая сложное поведение и адаптацию к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889" y="1407600"/>
            <a:ext cx="3487322" cy="232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позвоночных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в строении тела, дыхании и конечностях у пяти классов позвоночных.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покровов, органов дыхания и конечностей позволяют позвоночным адаптироваться к различным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хрящевого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первых шагов в эволюции стало формирование хрящевого позвоночника, который поддерживал тело и защищал нервную трубку, дав основу для последующего развития.
</a:t>
            </a:r>
            <a:endParaRPr lang="en-US" sz="867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костного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костному скелету обеспечил большую прочность и опору для увеличения размеров тела, что позволило позвоночным осваивать новые экологические ниши.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наземной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конечностей и лёгких у предков амфибий стало ключевым этапом, позволившим выйти из воды и начать заселять сушу с новыми способностями.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позвоночных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органы движения у позвоночных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рыб — первые органы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органы движения представлены плавниками, обеспечивающими манёвренность в воде и поддержание баланса в различных условиях обитания.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Тетраподные конечности наземных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наземных позвоночных развились четыре конечности — тетраподы, способные поддерживать вес тела и обеспечивать ходьбу по суше.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конечностей к различным средам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копыт лошадей до перепонок лягушек и крыльев птиц — конечности приобрели разные формы, обеспечивающие специализированные движения и приспособления.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сердца у позвоночных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количества камер сердца улучшалась эффективность циркуляции крови для активной жизни на суше.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камер в сердце, тем лучше разделяется артериальная и венозная кровь, что повышает обмен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зоологии,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питание позвоночных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ротовой полости, желудка и кишечника, адаптирована под разные типы питания у различных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кишечник короче для быстрого переваривания мяса, а травоядных — длиннее из-за необходимости усваивать растительную клетчатку.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птиц есть зоб для накопления пищи, а у жвачных млекопитающих желудок многокамерный для эффективного переваривания.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дыхательный орган рыб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служат для обмена газами с водой, имеют тонкую сеть капилляров для эффективного поглощения кислорода и выделения углекислого газа.
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у наземных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обеспечивают дыхание атмосферным воздухом и характеризуются большой поверхностью для газообмена, что позволяет животным жить на суше.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дыхание через кожу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амфибии, например тритоны, способны дышать через влажную кожу, что помогает им выживать во влажной среде и при недостатке кислорода.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позвоночных: как они адаптировались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выделительной системы у позвоночных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позвоночных основной орган выделения — почки, которые отвечают за удаление продуктов обмена и поддержание водно-солевого баланса в организме.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амфибий преобладают мезонефрические почки, эффективно выводящие избыток воды и солей, что важно для их водной среды обитания.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рептилий, птиц и млекопитающих развиты метанефрические почки, способные экономить воду — ключевое приспособление для жизни на суше и выживания в засушливых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нервной системы у позвоночных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и её отделы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позвоночных состоит из головного и спинного мозга, которые координируют работу организма. Головной мозг подразделяется на пять основных отделов, каждый из которых отвечает за специфические функции: обоняние, зрение, движение, координацию и обучение.
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сложности мозга у разных классов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млекопитающих и птиц отличается высокой сложностью и развитостью, что обеспечивает максимум возможностей для обучения и адаптивного поведения. Это позволяет этим животным проявлять память, решать задачи и общаться.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и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часть нервной системы передает сигналы между центральным мозгом и мышцами, обеспечивая быстрые реакции на внешние стимулы и поддерживая жизненно важные функции организма.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у дельфинов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используют эхолокацию — способ ориентироваться в воде с помощью звуковых волн. Это помогает им находить пищу и избегать препятствий в условиях ограниченной видимости.
</a:t>
            </a:r>
            <a:endParaRPr lang="en-US" sz="882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ночных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Совам и другим ночным хищникам характерно особое устройство глаз с большим количеством палочек в сетчатке, позволяющее видеть при слабом освещении и делать точные прыжки за добычей.
</a:t>
            </a:r>
            <a:endParaRPr lang="en-US" sz="827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Электрорецепторы у акул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обладают уникальными электрорецепторами, чувствующими слабые электрические поля, излучаемые телами других животных. Это помогает им обнаруживать скрывающуюся добычу даже в мутной воде.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адаптации у позвоночных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позвоночных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распространено наружное оплодотворение с икрометанием, что требует большого количества потомства из-за высокой смертности личинок.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проходят метаморфоз: развитие от личинки в воде до взрослой наземной формы, что связано с изменением дыхательной и двигательной систем.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и млекопитающих преобладает внутреннее оплодотворение; многие млекопитающие выкармливают детёнышей молоком и заботятся о них длительное время.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и обеспечивают потомству защиту и питание до готовности к самостоятельной жизни, что повышает шансы на выживание молодняка.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 позвоночных животных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 и их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рыбы прекрасно приспособлены к жизни в воде благодаря плавникам и гидродинамическому телу. Это позволяет им быстро передвигаться и добывать пищу в подводной среде.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позвоночные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живущие на суше, такие как олени и зайцы, имеют внутренний скелет и конечности, обеспечивающие устойчивость и скорость передвижения по различным ландшафтам.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летучие мыши: покорители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крыльями и перьями, позволяющими летать. Летучие мыши развили перепончатые крылья, что расширяет их возможности освоения воздушного пространства и поиск пищи ночью.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позвоночных в экосистемах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выполняют различные экологические функции: хищники контролируют численность жертв, травоядные способствуют распространению растений через поедание и перенос семян.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виды, такие как медведи, объединяют потребление растительной и животной пищи, формируя устойчивую пищевую сеть и поддерживая баланс в экосистемах.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грифы, выступают разлагателями, очищая территорию от останков и предотвращая распространение болезней.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— господствующие рептилии мезозоя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занимали различные экологические ниши в мезозойскую эру. Их останки и скелетные особенности дают представление о ходе эволюции и адаптациях к средам обитания.
</a:t>
            </a:r>
            <a:endParaRPr lang="en-US" sz="79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и морские рептилии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морские ящеры имели обтекаемую форму тела, адаптированную для быстрого плавания в воде. Они демонстрируют примеры вторичной адаптации к водной среде у позвоночных.
</a:t>
            </a:r>
            <a:endParaRPr lang="en-US" sz="87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амфибии и рыбы девонского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этих животных иллюстрируют переход от водной среды к наземной жизни, отражая изменения в устройстве скелета и дыхательной системы.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позвоночные и их значение для эволюции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позвоночных на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позвоночных в сельском хозяйстве для производства мяса, молока, шерсти и яиц, что обеспечивает важные ресурсы и питание.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— кошки, собаки — служат компаньонами и охранниками, способствуют улучшению психологического состояния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позвоночных в биологии способствует развитию медицины и фармацевтики, помогает создавать лекарства и улучшать здоровье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позвоночных: проблемы и решения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исчезновения видов и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30% позвоночных находятся под угрозой из-за утраты среды обитания, загрязнения и браконьерства. Изменение климата усугубляет ситуацию, затрудняя выживание многих популяций.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заповедники играют ключевую роль в сохранении видов, обеспечивая защиту природных территорий и регулирование деятельности человека в уязвимых экосистемах.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и восстановление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проекты помогают возвращать исчезнувших животных в природную среду, что способствует восстановлению биоразнообразия и уравновешиванию экосистем.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разнообразие позвоночных животных
</a:t>
            </a:r>
            <a:pPr algn="ctr" indent="0" marL="0">
              <a:lnSpc>
                <a:spcPct val="90000"/>
              </a:lnSpc>
              <a:buNone/>
            </a:pPr>
            <a:r>
              <a:rPr lang="en-US" sz="3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основополагающая группа животных с уникальными адаптациями и значением для природы. Их сохранение необходимо для баланса экосистем и устойчивого развития жизни на планете.
</a:t>
            </a:r>
            <a:endParaRPr lang="en-US" sz="34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2026-05-09T15:18:10Z</dcterms:created>
  <dcterms:modified xsi:type="dcterms:W3CDTF">2026-05-09T15:18:10Z</dcterms:modified>
</cp:coreProperties>
</file>