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 часть речи: главное о значении, признаках и употреблении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действие и признак предмета.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причастие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увидеть, как в одном слове соединяются признаки глагола и прилагательного. На этом этапе легко научиться узнавать его в тексте, не путать с другими формами и точнее анализировать предложения.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причастие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не постоянное качество, а признак, связанный с действием: читающий ученик, построенный дом, летящий мяч. Оно показывает, что происходит с предметом или что он делает.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причастие делает фразу более выразительной: оно не просто называет предмет, а добавляет важную подробность о его состоянии, движении или результате действия.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помогает сразу понять, как предмет связан с действием: сам действует, испытывает его или оказался в определённом состоянии. Благодаря этому описание становится точнее и нагляднее.
</a:t>
            </a:r>
            <a:endParaRPr lang="en-US" sz="10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19" y="1617079"/>
            <a:ext cx="240562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94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 причастие и какие признаки имеет
</a:t>
            </a:r>
            <a:endParaRPr lang="en-US" sz="1946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 вопросы какой? какая? какое? какие? Именно по этим вопросам его часто находят в предложении, особенно если слово связано с существительным.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согласуется с существительным в роде, числе и падеже. Поэтому его форма меняется вместе с тем словом, которое оно поясняет.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признаки глагола: вид, время и залог. Эти признаки помогают отличить его от обычного прилагательного и понять, от какого действия оно образовано.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бывает определением. Оно уточняет существительное и делает сообщение более точным, особенно в описаниях, учебных текстах и книгах.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34458"/>
            <a:ext cx="4663800" cy="147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главное различие между двумя видами причастий: кто связан с действием и на что направлено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связаны с действующим лицом, а страдательные — с предметом, над которым совершается действие.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—ем-, -им- встречаются в страдательных причастиях настоящего времени: решаемый, любимый. Такие формы показывают, что предмет находится под действием другого лица или предмета.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—ущ-, -ющ-, -ащ-, -ящ- помогают образовать действительные причастия настоящего времени: поющий, бегущий, сидящий. Они часто подсказывают, что действие происходит сейчас.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прошедшего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—енн-, -нн-, -т- используются в причастиях со значением завершённого действия: написанный, закрытый. Эти формы особенно важны для различения полных причастий.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суффиксы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быстрее распознать причастие в слове и отличить его от прилагательного или глагола. Это полезно при разборе текста и при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причастие отличается от глагола и 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свойства двух частей речи, поэтому его удобно рассматривать через сравнение по основным грамматическим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занимает промежуточное положение: оно связано с действием, но изменяется как слово-признак.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его связь с определяемым словом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«бегущий по дорожке мальчик» причастие не стоит отдельно: оно вместе с зависимыми словами образует причастный оборот. Такой оборот относится к слову «мальчик» и уточняет, какой именно мальчик изображён в ситуации.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 дорожке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«написанное в тетради упражнение» показывает связь причастия с зависимыми словами. Оборот объясняет, о каком упражнении идёт речь, и помогает сделать описание точным, без лишних повторов.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 упражнением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можно выделить в предложении как смысловой блок рядом с существительным. Он делает речь более компактной и помогает сразу увидеть, какой признак добавлен к предмету.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в тексте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причастие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грамматических признаков и связи слова с действием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страдательных причастий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одного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могут иметь полную и краткую форму: написанный — написан, решённый — решён, сделанный — сделан. Это одна и та же грамматическая основа, но разная форма употребления.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полной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всего выступает определением и согласуется с существительным: решённая задача, написанное письмо. Она подробно характеризует предмет и обычно отвечает на вопрос какой?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краткой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употребляется как сказуемое: задача решена, письмо написано. Она не изменяется по падежам, поэтому её легко узнать при синтаксическом 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деепричастие: главное различие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называет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 действию, а деепричастие — добавочное действие. Поэтому причастие связано с существительным, а деепричастие поясняет глагол-сказуемое.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Какие вопросы задаём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 вопросы какой? какая? какое? какие? , а деепричастие — что делая? что сделав? Вопрос помогает быстро определить, к какой форме относится слово.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 изменяется и работает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по родам, числам и падежам и чаще бывает определением. Деепричастие не изменяется и обычно указывает на дополнительное действие при основном.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частотность условно показана для наглядности.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суффиксы причастий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суффиксы чаще встречаются в школьных примерах и письменной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суффиксы полных форм; выбор зависит от вида, времени и залога причастия.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причастиях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обычно пишется нн: окрашенный, решённый, сделанный. Двойная н помогает отличить причастие от краткой формы и сохранить орфографическую точность при разборе слова.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определить, полная это форма или краткая, и какую роль слово играет в предложении. Такой шаг особенно полезен в длинных предложениях с причастными оборотами.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чаще сохраняется одна н: решён, сделан, написан. Такая форма обычно выполняет роль сказуемого, поэтому написание зависит не от значения, а от грамматической формы.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причастия на примерах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признаки нужно назвать при разборе причастия и как они связаны 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причастие сочетает признаки глагола и прилагательного: указывает на действие, но изменяется по грамматическим формам.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речи и в тексте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позволяют назвать предмет и сразу показать его действие или состояние: летящий самолёт, растаявший снег. Благодаря этому описание становится конкретнее и короче без лишних пояснений.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причастия встречаются в научной, официально-деловой и художественной речи. Там они помогают передать признак предмета экономно и грамотно, не перегружая текст повторениями.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причастия делают описание более живым: увлечённый чтением ученик, потерянная вещь. Такие формы помогают создать образ и подчеркнуть нужную деталь.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помогает объединить информацию об одном предмете и сделать фразу компактной. Особенно удобно это в учебных и научных текстах, где важна точность формулировки.
</a:t>
            </a:r>
            <a:endParaRPr lang="en-US" sz="10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согласование причастия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правки формы причастия и причастного оборота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причастий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прилагательным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принимают за обычное прилагательное и не замечают связь с действием. Из-за этого теряется смысловая точность и неправильно определяется часть речи в предложении.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должно совпадать с существительным в роде, числе и падеже. Если согласование нарушено, словосочетание звучит неестественно и становится грамматически неверным.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 и нн
</a:t>
            </a:r>
            <a:pPr algn="l" indent="0" marL="0">
              <a:lnSpc>
                <a:spcPct val="90000"/>
              </a:lnSpc>
              <a:buNone/>
            </a:pPr>
            <a:r>
              <a:rPr lang="en-US" sz="59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орфографическая трудность связана с выбором одной или двух н. Чтобы избежать ошибки, нужно определить форму слова и понять, полное это причастие или краткое.
</a:t>
            </a:r>
            <a:endParaRPr lang="en-US" sz="1296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оборот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должен относиться к определяемому слову и не быть оторванным от него смыслом. Особенно важно проверять это в длинных предложениях и письменных работах.
</a:t>
            </a:r>
            <a:endParaRPr lang="en-US" sz="12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4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учебным текстам и стилевым примерам; данные условны и приведены для наглядности.
</a:t>
            </a:r>
            <a:endParaRPr lang="en-US" sz="74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разных стилях речи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книжных стилях причастия помогают избегать повторов и компактно связывать признаки предметов.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требования к точности и плотности информации, тем чаще используются причастия; в разговорной речи они встречаются реже.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видеть, что причастие не только обозначает действие, но и изменяется как часть речи, которая согласуется с существительным.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признаков соединяет причастие: глагольные и прилагательные.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причастии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точнее описывать предметы, события и их признаки, поэтому важно уметь находить его в тексте, определять форму и правильно писать. Это основа грамотного разбора и выразительной речи.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2026-05-28T09:03:30Z</dcterms:created>
  <dcterms:modified xsi:type="dcterms:W3CDTF">2026-05-28T09:03:30Z</dcterms:modified>
</cp:coreProperties>
</file>