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маленькая часть слова с большим смыслом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меняют смысл слова, создают новые формы и помогают выразить отношение.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слова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состоит из нескольких частей: корня, приставки, суффикса и окончания. Каждая морфема выполняет свою роль, а морфемный разбор помогает понять, как слово устроено и с чем связано.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это значимая часть слова, которая стоит после корня и перед окончанием. Он не употребляется отдельно, но помогает образовывать новые слова и уточнять их значение.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суффикса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показывать размер предмета, называть человека по профессии, обозначать признак или передавать отношение говорящего к слову. Поэтому одна морфема нередко добавляет сразу оттенок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часто встречающихся суффиксов можно назвать -ик-, -к-, -ок-, -тель-, -ист-, -еньк-. Они помогают увидеть, как из одного слова возникают другие, близкие по смыслу.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суффикс в слове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Берёзка: маленькое дерево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берёзка корень берёз- несёт основное значение. После него находится суффикс -к-, который помогает образовать новое слово, а окончание -а показывает форму слова в речи.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Учитель: слово о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учитель корень уч- связан с действием учить. Суффикс -тель- называет человека по занятию, а окончание нулевое, поэтому слово не изменяет видимую форму.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Лесной: признак, связанный с лесом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лесной корень лес- показывает, о чём идёт речь. Суффикс -н- образует признак, а окончание -ой помогает слову изменяться и согласовываться с другими словами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показывает, как определить корень, окончание и суффикс по форме слова.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образуют новые слова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домик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маленький предмет или предмет с уменьшительным оттенком. Так одно короткое слово превращается в новое, более точное по смыслу.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листик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добавляет значение уменьшения и делает слово более тёплым и мягким. В речи такие формы часто звучат ласково и дружелюбно.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— 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назвать человека по профессии или занятию. В этом случае новое слово уже обозначает не действие, а того, кто его выполняет.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— спортсмен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образуют названия людей, связанных с определённой деятельностью. Благодаря этому язык точно показывает, чем человек занимается или к чему относится.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со значением уменьшения и ласки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нередко встречаются в разговорах, сказках и стихах. Они помогают выразить нежность, заботу или симпатию, поэтому речь становится мягче и образнее.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-ек-, -очк-, -еньк-, -оньк- помогают показать маленький размер предмета. Они делают слово более точным и часто придают ему тёплое, дружелюбное звучание.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домик, берёзонька, сестричка и котёнок показывают, как суффикс меняет впечатление от слова. Иногда он говорит не только о размере, но и об отношении говорящего.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-ищ- может показывать очень большой размер или сильное впечатление от предмета. Слова домище и ручища звучат выразительно и сразу привлекают внимание.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передают насмешку, пренебрежение или неодобрение. В словах грязнуля и задира слышится не просто название человека, а яркая оценка его поведения.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суффиксы делают речь эмоциональной и заметной. Они помогают передать удивление, раздражение, иронию или восхищение без длинных объяснений.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с таким суффиксом может звучать по-разному в зависимости от ситуации. Значение часто определяется не только морфемой, но и контекстом.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со значением увеличения и оценки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названиях людей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-тель- помогает назвать человека по профессии или роли. В таких словах ясно видно, чем занимается человек и какое действие связано с его работой.
</a:t>
            </a:r>
            <a:endParaRPr lang="en-US" sz="85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-ник- часто встречается в словах, обозначающих человека по занятию, должности или связи с определённым делом. Он делает название точным и понятным.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-ист- обычно указывает на человека, связанного с музыкой, спортом, наукой или другим делом. Слово сразу показывает область навыка или интереса.
</a:t>
            </a:r>
            <a:endParaRPr lang="en-US" sz="874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-арь- тоже помогает назвать человека по профессии. Такие слова часто обозначают тех, кто делает конкретную работу и хорошо владеет своим ремеслом.
</a:t>
            </a:r>
            <a:endParaRPr lang="en-US" sz="8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школьных примерах чаще всего встречаются суффиксы, связанные с уменьшением и названиями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суффиксов встречаются чаще
</a:t>
            </a:r>
            <a:endParaRPr lang="en-US" sz="287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суффиксов распределяются неравномерно: чаще всего используются формы для уменьшения и названий лиц, реже — оценочные.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темы «Суффикс как словообразующая морфема. Значения суффиксов»; данные для наглядного сравнения, без статистической выборки.
</a:t>
            </a:r>
            <a:endParaRPr lang="en-US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признаков и качеств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-лив-, -чив-, -оват- и -еньк- помогают передать оттенок признака: склонность, мягкость, неполную степень качества. Они делают слово точнее и выразительнее.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-ск- и -н- часто показывают отношение к предмету или материалу: школьный — к школе, каменный — из камня. Так слово связывается с другим понятием.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можно понять, какой признак важен для автора: внешний вид, состав, принадлежность или оценка. Поэтому такие слова особенно полезны в описаниях и сравнениях.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суффикс часто связан с определённым значением и помогает быстро понять, как образовано слово.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 значения в словах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модели повторяются в словах с близким значением, поэтому суффикс помогает узнавать смысл и способ образования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«Суффикс как словообразующая морфема»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разных частях речи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 признаки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суффиксы часто называют предмет или его разновидность: лесок, ручка, домик. Они помогают сделать слово точнее и добавить оттенок размера или оценки.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глагольные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и глаголов суффиксы тоже важны: снежный, играться, тихо. Они показывают признак, действие или способ действия и помогают отличать слова разных частей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суффикса в слове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морфемном разборе и уточнении смысла суффикса
</a:t>
            </a:r>
            <a:endParaRPr lang="en-US" sz="10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эмоциональная окраска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сделать слово добрым и мягким по звучанию. В словах вроде сестричка или берёзонька чувствуется забота, близость и тёплое отношение говорящего.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 яркость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делает слово более сильным и выразительным. Формы вроде домище или ручища передают удивление, подчёркивают размер и привлекают внимание к предмету.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уменьшительными суффиксами могут звучать не только ласково, но и с оттенком оценки. Например, грязненький смягчает описание и делает его менее резким.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и художественном тексте суффиксы помогают передать настроение героя и отношение автора. Благодаря им речь становится образной, живой и легко запоминающейся.
</a:t>
            </a:r>
            <a:endParaRPr lang="en-US" sz="8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точно определить, где заканчивается корень и начинается суффикс. Это особенно важно в словах грибок, ручка и школьный.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суффиксов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часто возникает в парах -ик- и -ек-, -оньк- и -еньк-, -чик- и -щик-. Здесь помогает подбор однокоренных слов и знание правила.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написание неясно, лучше проверить слово по словарю. Так можно избежать ошибок, связанных с безударными гласными и похожими согласными в суффиксах.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диаграмме показывает отдельный оттенок значения, который создаёт суффикс и помогает точно понимать смысл.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разными суффиксами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роль слова: он может назвать лицо, признак, уменьшение или увеличение, а не просто добавить окончание.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«Суффиксы и их значения»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часто используются суффиксы -очк-, -еньк- и -ик-. Они делают речь мягкой, тёплой и близкой к разговорной интонации.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 учебных текстах чаще встречаются -ость-, -ение- и -тель-. Такие суффиксы помогают называть признаки, действия и людей по профессии без лишней эмоциональности.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от задачи текста. Один и тот же предмет можно назвать по-разному, если нужно описать его нейтрально, ласково или выразительно.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суффиксам часто можно понять стиль текста ещё до полного чтения. Они помогают автору создать нужное настроение и сделать сообщение точнее.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в текстах разных стилей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однокоренные слова и определяет общую часть. Без этого легко перепутать суффикс с корнем или принять часть слова за суффикс ошибочно.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форм слова становится видно, где меняется окончание. Так проще не ошибиться в словах грибок и окно, где части слова выглядят похоже.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и окончание уже выделены, можно заметить один или несколько суффиксов. Это важно в словах с несколькими формообразующими частями, например беленький.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 просто стоит после корня: он образует новые слова, уточняет их смысл и передаёт отношение говорящего. Понимание суффиксов делает речь богаче и разбор слова проще.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слову стать точнее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2026-05-22T07:17:22Z</dcterms:created>
  <dcterms:modified xsi:type="dcterms:W3CDTF">2026-05-22T07:17:22Z</dcterms:modified>
</cp:coreProperties>
</file>