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эволюции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продолжается и сегодня, меняя нас медленно, но реально.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последние тысячелетия люди не столько изменили строение тела, сколько научились приспосабливаться к пище, климату и инфекциям. Культура ускорила эти перемены, создав новые условия отбора.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продолжает меняться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 уровне популяций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проявляется прежде всего как изменение частот аллелей в популяциях. Эти сдвиги накапливаются постепенно и становятся заметны лишь при сравнении многих поколений подряд.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меняются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генофонд влияют естественный отбор, миграции, дрейф генов и мутации. Каждая из этих сил по-своему меняет наследственные варианты, которыми располагает популяция.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разные силы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инфекции, климат, плотность населения и образ жизни создают конкретные условия выживания. Именно они определяют, какие признаки оказываются полезными в данный момент.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задает давление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адаптаций не заметны в масштабе одной жизни. Они закрепляются только тогда, когда одни наследственные варианты стабильно оставляют больше потомков, чем другие.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идут медленно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человек создает собственную культурную среду, он остается частью природы. Поэтому на него продолжают действовать те же эволюционные механизмы, что и на другие виды.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исключение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недавних адаптаций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популяционной генетике и антропологии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не универсальны: их распространенность зависит от истории питания, климата и инфекционной нагрузки в конкретных популяциях.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адаптации возникают там, где среда долго и устойчиво поддерживает преимущество определенного генетического варианта.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смешение популяций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поездки, переезды и трудовая миграция ускоряют обмен наследственными вариантами между регионами. Люди чаще вступают в контакт, чем в прошлые эпохи, поэтому генофонды становятся более перемешанными.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мобильность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встречаются люди разных происхождений, и это уменьшает генетическую изоляцию. В одном поколении могут сосуществовать и свободно сочетаться линии, раньше разделенные расстоянием.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узлы смешения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sapiens по материкам сопровождалось постоянными перемещениями и контактами между группами. Современная мобильность лишь усилила древний процесс, сделав смешение еще более заметным.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история расселения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перемещается население, тем слабее барьеры между популяциями. Это снижает вероятность долговременного расхождения людей по наследственным признакам и поддерживает общее генетическое пространство вида.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обмена, меньше изоляции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эпоху медицины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4267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снизилась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16239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уменьшила влияние многих острых болезней на выживание. Однако отбор не исчез: он стал менее заметным, но продолжает действовать через другие признаки и жизненные исходы.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0776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фертильность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2748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особое значение имеют признаки, влияющие на число потомков, возраст рождения детей и успешность репродукции. Даже небольшие различия здесь могут менять структуру популяции.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7285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поздние болезни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29257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наследственные заболевания не устраняются отбором, если проявляются уже после репродуктивного возраста. В этом случае носители успевают передать соответствующие варианты потомкам.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3794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есть выгода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35766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гены могут быть неблагоприятны в одной ситуации и полезны в другой. Такой баланс помогает объяснить, почему некоторые наследственные варианты сохраняются в популяциях.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0303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жизни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594150" y="42275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 жизни сам создает условия отбора: режим питания, малую подвижность, стресс и хронические нагрузки. Поэтому эволюция человека продолжается в измененной, техногенной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примеры генетических адаптаций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 и тот же генетический вариант может быть полезен только в конкретной среде и историческом контексте.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всегда связана с конкретным давлением среды: пищей, высотой или инфекциями. Без этого преимущества признак не закрепляется.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популяционной генетики и антропологии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794" y="3638866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фактор эволюции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выращиванию растений изменил рацион и структуру труда. Пища стала более предсказуемой, но часто менее разнообразной, что усилило значение генов, связанных с усвоением отдельных продуктов.
</a:t>
            </a:r>
            <a:endParaRPr lang="en-US" sz="988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дали молоко, мясо и новые источники инфекции. Там, где молоко стало важной частью питания, преимущество получили люди, сохранявшие способность переваривать лактозу во взрослом возрасте.
</a:t>
            </a:r>
            <a:endParaRPr lang="en-US" sz="927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изменила физическую нагрузку, состав воздуха и ритм жизни. Человек оказался в среде, которую сам же и создал, поэтому давление отбора стало зависеть от культуры.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культурные изменения происходят быстрее биологических, обе системы начинают влиять друг на друга. Так формируется коэволюция: традиции меняют среду, а отбор отвечает на эти изменения.
</a:t>
            </a:r>
            <a:endParaRPr lang="en-US" sz="993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Генетико-культурная коэволюция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плотности населения увеличил частоту контактов и ускорил распространение патогенов. В таких условиях сильнее проявилось значение иммунной защиты и устойчивости к инфекциям.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коэволюция генов и культуры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культурные изменения создают новые условия отбора и меняют частоты генов.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под давлением патогенов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густонаселенных районах инфекциям легче передаваться от человека к человеку, поэтому естественный отбор особенно заметен по признакам иммунной защиты. Гены системы HLA помогают организму распознавать чужеродные молекулы и формировать ответ на угрозу.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сохраняются разные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аллели дают защиту только против определенных болезней или в конкретных условиях. Например, варианты, связанные с устойчивостью к малярии, сохраняются там, где болезнь исторически была широко распространена и создавалась сильная нагрузка на выживание.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и разнообразие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вирусы и другие возбудители у людей не одинакова, потому что иммунная система наследственно вариативна. Именно это разнообразие повышает шанс, что часть популяции лучше переживет новую эпидемическую угрозу.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как важный фактор отбора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отбор сегодня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современным примерам естественного отбора; значения на диаграмме условные, 2026.
</a:t>
            </a:r>
            <a:endParaRPr lang="en-US" sz="65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эти факторы действуют вместе: например, городская жизнь одновременно меняет питание, заражаемость и модели брачного поведения.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сохраняют инфекции и питание, а миграции и урбанизация ускоряют перераспределение наследственных вариантов.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мозга и поведения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размер, а настройка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эволюция мозга связана прежде всего не с его увеличением, а с уточнением работы сетей, отвечающих за память, внимание, речь и самоконтроль в сложной среде.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культура вместе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 формируется на пересечении наследственных особенностей и культурного опыта, поэтому одни и те же биологические предпосылки могут приводить к разным результатам в разных обществах.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интеллект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сотрудничать, соблюдать нормы и понимать намерения других людей важна для выживания в больших сообществах, где успех зависит от доверия, координации и репутации.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информации, экраны и сетевое общение усиливают значение концентрации, фильтрации данных и устойчивости к перегрузке, а также меняют привычки общения и восприятия мира.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как давление отбора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образование и постоянное освоение новых знаний создают преимущество для людей, которые быстрее учатся, лучше переключаются между задачами и точнее оценивают последствия своих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меняют среду отбора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операция: как технология меняет шанс на нормальную жизнь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слабое зрение могло серьезно ограничивать обучение, труд и безопасность. Сегодня очки, контактные линзы и офтальмологические операции помогают человеку компенсировать врожденные или приобретенные нарушения и сохранять активность в самых разных профессиях.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диагностика: когда риск видно заранее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ДНК позволяют выявлять наследственные особенности до появления тяжелых симптомов. Это помогает раньше принимать решения о лечении и наблюдении, а иногда — снижать влияние болезней, которые раньше резко ограничивали жизненные перспективы.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и трансплантация: новые границы выживания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вспомогательной репродукции и пересадка органов показывают, как медицина расширяет возможности человека. Она не только спасает жизни, но и меняет то, какие наследственные и приобретенные ограничения перестают быть непреодолимыми.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изменившиеся под действием среды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примерам современной адаптации человека; без единого статистического источника.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образом жизни и биологическими особенностями человека особенно хорошо видна в признаках, зависящих от питания, климата и инфекционного фона.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признаков отражают не случайность, а длительное давление конкретной среды: питания, высоты, инфекций и хозяйственного уклада.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люди относятся к одному виду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люди принадлежат к одному виду, потому что сохраняют генетическую совместимость и способны иметь жизнеспособное потомство. Это главный биологический критерий единства вида.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совместимость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 между людьми заметны, но они намного меньше, чем различия между человеком и другими приматами. Поэтому разнообразие не означает разделения на разные виды.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внутри вида
</a:t>
            </a:r>
            <a:endParaRPr lang="en-US" sz="992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браки между популяциями и мобильность населения непрерывно перемешивают наследственные варианты. Это препятствует длительной генетической изоляции и поддерживает целостность человечества.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смешение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видов характерна репродуктивная изоляция, а у людей она отсутствует. Именно поэтому биологическое единство Homo sapiens сохраняется, несмотря на огромные культурные и внешние различия.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репродуктивного барьера
</a:t>
            </a:r>
            <a:endParaRPr lang="en-US" sz="11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изменений в истории человечества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ключевых этапов истории человека; шкала условная, 2026.
</a:t>
            </a:r>
            <a:endParaRPr lang="en-US" sz="86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не просто рост темпа, а смена самого характера давления среды: от природных условий к социально-технологическим.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настоящему, тем быстрее меняется среда жизни человека; поэтому современные адаптации все чаще связаны с культурой и технологиями.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современный отбор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биологические различия человека взаимодействуют с меняющейся средой и постепенно меняют генофонд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направления будущей эволюции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десятилетия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значение, вероятно, сохранят гены, связанные с иммунитетом, обменом веществ и устойчивостью к условиям городской жизни. Давление среды будет определяться плотностью населения и образом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смешения популяций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международные контакты продолжат перераспределять наследственные варианты между регионами. Генетическая изоляция будет уменьшаться, а различия между популяциями — постепенно сглаживаться.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Биомедицина и диагностика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генетического тестирования, профилактики и лечения снизит влияние ряда наследственных болезней. Это может изменить то, какие варианты сохраняются в популяциях дольше других.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новые технологии могут еще сильнее вмешиваться в наследственность человека. Однако любые прогнозы остаются вероятностными, потому что культурные изменения идут быстрее биологических.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не работает в одиночку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важные предпосылки, но их проявление зависит от того, в какой среде живет человек. Питание, обучение, медицина и социальные нормы могут усиливать или ослаблять одни и те же биологические особенности.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обучение как эволюционная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мозг развивается в мире речи, символов и совместной деятельности. Поэтому способность понимать язык, учиться у других и передавать опыт становится не просто культурным навыком, а фактором, влияющим на дальнейшее развитие вида.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создаёт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город, интернет, медицина и профессии формируют такую среду, которой раньше не существовало. В ней выживание и успех все чаще зависят от взаимодействия биологии и культуры, а не только от природных условий.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биокультурный вид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по-прежнему меняется под действием отбора, миграций и технологий. Эти изменения менее заметны, чем в прошлом, но именно они показывают: эволюция продолжается в новом, биокультурном формате.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не закончилась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2026-06-02T00:55:44Z</dcterms:created>
  <dcterms:modified xsi:type="dcterms:W3CDTF">2026-06-02T00:55:44Z</dcterms:modified>
</cp:coreProperties>
</file>