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науки генетики: от опытов Менделя к молекулярной биологии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монастырского сада к открытию ДНК: как наука научилась объяснять наследственность.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наследование стало научной проблемой XIX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селекция требовала объяснения устойчивой передачи признаков, а дарвиновская эволюция усилила интерес к наследственности. Генетика выросла на стыке ботаники, зоологии, цитологии и статистики, превратив наследование в предмет эксперимента и расчёта.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 монастырский сад в Брно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исследовал семь пар альтернативных признаков, включая форму и окраску семян, цвет цветков и длину стебля, чтобы сравнивать наследование в разных комбинациях.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признаков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тщательно подсчитывал потомство в поколениях F1 и F2, сопоставляя результаты скрещиваний и выявляя повторяющиеся числовые соотношения.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F1 и F2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Применив количественный подход, он показал, что наследование подчиняется закономерностям, а не случайному смешению признаков, что стало прорывом в биологии.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анализ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августинском монастыре в Брно Мендель начал систематические скрещивания гороха Pisum sativum, выбрав удобный объект для точного учета потомства.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1856: начало опытов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горох стал модельным объектом
</a:t>
            </a:r>
            <a:endParaRPr lang="en-US" sz="269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способен к самоопылению, но его легко искусственно переопылить. Это позволило Менделю точно контролировать родительские формы и заранее задавать состав скрещиваний.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 контроль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показал, что для понимания наследственности важны не только внешние различия, но и удобство эксперимента. Так он стал первым классическим модельным объектом генетики.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модельный организм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были чёткие различимые признаки: гладкие и морщинистые семена, жёлтая и зелёная окраска, фиолетовые и белые цветки, высокий и карликовый стебель.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альтернативы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скрещивании образуется много семян, поэтому можно получить крупную статистическую выборку. Именно это сделало заметными устойчивые числовые соотношения в потомстве.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выборки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закономерности опытов Менделя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опытов Г. Менделя с горохом, опубликованных в 1866 году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в потомстве оказались устойчивыми и повторяемыми, что было невозможно объяснить случайным «смешением» наследственных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знания генов Мендель показал: наследование имеет строгие правила, которые можно проверять на больших выборках.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Менделя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чистых линий гибриды F1 проявляют единый доминантный признак. Это показало, что наследственные факторы не исчезают, а сохраняются и проявляются по определённым правилам.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первого поколения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признаки распределяются закономерно, а не равномерно. Мендель доказал, что наследственные факторы передаются дискретно, поэтому рецессивный признак может снова появиться у потомков.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пары признаков, если они не связаны между собой, наследуются независимо. Этот вывод сделал возможным предсказание результатов скрещиваний и стал основой дальнейшего развития генетики.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 Менделя не была признана сразу
</a:t>
            </a:r>
            <a:endParaRPr lang="en-US" sz="2815" dirty="0"/>
          </a:p>
        </p:txBody>
      </p:sp>
      <p:sp>
        <p:nvSpPr>
          <p:cNvPr id="8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46300" y="1562950"/>
            <a:ext cx="47709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вышла в узкоспециализированном издании и была написана языком, сочетающим биологию и математику, что оказалось непривычным для большинства современников.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6300" y="12692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1866: публикация статьи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46300" y="3110950"/>
            <a:ext cx="47709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другие исследователи получили сходные результаты, стало ясно, что менделевские закономерности имеют общий характер. Только тогда его труд был по-настоящему оценён.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946300" y="28172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ранней генетики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из разрозненных открытий сложилась новая биологическая дисциплина.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формировалась поэтапно: от эволюционной идеи к эксперименту, затем к языку науки и хромосомной теории.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XIX–начала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Переоткрытие законов Менделя в 1900 году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Гуго де Фриз, Карл Корренс и Эрих Чермак, изучая наследование у растений, независимо пришли к сходным результатам. Это подтвердило, что менделевские закономерности не случайны.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исследования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данные показали, что правила Менделя применимы не только к гороху. Наследование стало рассматриваться как универсальная биологическая закономерность, пригодная для разных организмов.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горох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1900 года наследственность превратилась в точный объект исследования. На этой основе быстро развивались эксперименты, терминология и методы ранней генетики.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научная программа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 ранней генетики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1905 году Уильям Бэтсон ввёл термин genetics и сделал его названием новой области исследований. Это помогло объединить разрозненные работы в самостоятельную научную дисциплину.
</a:t>
            </a:r>
            <a:endParaRPr lang="en-US" sz="1067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Бэтсон и «genetics»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термины закрепили научный язык генетики. Они позволили различать наследственную основу признака, его внешнее проявление и совокупность наследственных свойств организма.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точного описания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1909 году Вильгельм Йохансен предложил термин «ген» и различил генотип и фенотип. Благодаря этому наследственность и проявление признаков стали описываться точнее.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Йохансен и понятие гена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представление о наследственном факторе
</a:t>
            </a:r>
            <a:endParaRPr lang="en-US" sz="208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наблюдения признаков у потомков к доказательству материальной основы наследственности.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и открытие роли хромосом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клеточного деления показали, что хромосомы ведут себя упорядоченно и предсказуемо. Это позволило связать процессы размножения клеток с передачей наследственной информации.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Цитологические данные сделали наследственные факторы не абстрактной гипотезой, а конкретным объектом исследования. Хромосомы стали рассматривать как возможную основу наследственности.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носитель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гамет число хромосом уменьшается вдвое, а затем восстанавливается при оплодотворении. Такое поведение хорошо объясняло менделевское расщепление признаков.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Парность и расхождение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генетики: обобщение по работам У. Саттона, Т. Бовери и Т. Моргана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связала результаты опытов с поведением хромосом в клетке и объяснила, почему некоторые признаки наследуются совместно.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положений показывает, что наследование имеет клеточную основу, а отклонения от независимого распределения связаны со сцеплением генов.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и дрозофила как модель наследственности
</a:t>
            </a:r>
            <a:endParaRPr lang="en-US" sz="2285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Опытная школа Моргана показала, что не все признаки распределяются независимо. Некоторые из них наследуются вместе, потому что соответствующие гены находятся в одной хромосоме.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рекомбинаций при кроссинговере помогло установить относительное расположение генов. Так генетика получила возможность не только описывать наследование, но и строить карты хромосом.
</a:t>
            </a:r>
            <a:endParaRPr lang="en-US" sz="1207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карты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оказалась особенно полезной из-за короткого цикла развития, многочисленного потомства и простоты содержания. Эти качества сделали её классическим организмом для лабораторных исследований.
</a:t>
            </a:r>
            <a:endParaRPr lang="en-US" sz="1207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объект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модельные организмы в генетике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генетики; классические учебные примеры модельных организмов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помогли увидеть наследственность в разных масштабах — от простых признаков до сложных биологических систем.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генетики был связан не только с идеями, но и с выбором объектов, на которых закономерности легче всего обнаружить и проверить.
</a:t>
            </a:r>
            <a:endParaRPr lang="en-US" sz="1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эволюция: сближение двух теорий
</a:t>
            </a:r>
            <a:endParaRPr lang="en-US" sz="288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Сьюэлл Райт развивал представление о том, как частоты аллелей меняются под действием отбора и случайных факторов. Его идеи сделали популяцию, а не отдельную особь, главным объектом эволюционного анализа.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и популяции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Феодосий Добжанский и Эрнст Майр объединили данные генетики, систематики и эволюционной биологии. В результате возникла синтетическая теория эволюции, объясняющая изменчивость видов через наследственность и отбор.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синтетическая картина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Рональд Фишер и Джон Холдейн показали, что менделевские закономерности можно описывать языком популяций и вероятностей. Их работы помогли связать отдельные гены с эволюционными изменениями в больших группах организмов.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наследственности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признаков к молекулярной генетике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генетики; ключевые даты классической и молекулярной биологии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 отменял предыдущий, а расширял его: от законов наследования к клеточному уровню, затем к молекуле ДНК и генетическому коду.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 последовательный переход от анализа фенотипа к пониманию химической природы наследственной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Эксперимент, статистический учёт и повторяемость результатов превратили наследование в проверяемую область знания, а не в набор описательных наблюдений.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генетики; обобщение методологических оснований науки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метода сделали генетику самостоятельной наукой.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первых генетических открытий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 наследования позволило заранее прогнозировать, какие признаки появятся у потомства. Это резко повысило эффективность селекции растений и животных.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стала точнее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представления помогли рассматривать наследственные болезни как следствие изменений в наследственном материале. Так возникла основа для изучения мутаций и наследственной патологии.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получила объяснение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связала организм, клетку и молекулу в единую картину. Благодаря этому она стала фундаментом биотехнологии, молекулярной биологии и современной биомедицины.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изменила масштаб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Менделя к языку современной биологии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генетики начался с точного подсчёта признаков и привёл к пониманию ДНК как носителя наследственной информации. Этот пример показывает силу эксперимента, который меняет науку.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2026-06-01T21:24:18Z</dcterms:created>
  <dcterms:modified xsi:type="dcterms:W3CDTF">2026-06-01T21:24:18Z</dcterms:modified>
</cp:coreProperties>
</file>