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Famous People / Говорим о знаменитых людях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знаменитых людях просто, точно и уважительно.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famous и кого так называют?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famous значит «известный» или «знаменитый». Так говорят о людях, которых знают многие: в стране или во всём мире. Известность бывает связана со спортом, музыкой, наукой, фильмами, книгами и добрыми делами.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25" y="1564045"/>
            <a:ext cx="2097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16638"/>
            <a:ext cx="279600" cy="248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79579"/>
            <a:ext cx="279600" cy="2485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29065"/>
            <a:ext cx="279600" cy="22368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по теме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знаменитостях, нужно знать слова singer, actor, actress, athlete, writer, scientist, artist, musician, presenter и inventor. Они помогают быстро назвать, чем человек занимается и почему его знают.
</a:t>
            </a:r>
            <a:endParaRPr lang="en-US" sz="1112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роли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о знаменитом человеке, важно назвать achievement. Это может быть победа, рекорд, открытие, книга или полезный проект. Такие факты показывают, за что человека уважают и помнят.
</a:t>
            </a:r>
            <a:endParaRPr lang="en-US" sz="1121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характера подойдут brave, hard-working, kind, creative, smart, confident, helpful и disciplined. Эти слова делают рассказ точнее и помогают показать, каким человеком является знаменитость.
</a:t>
            </a:r>
            <a:endParaRPr lang="en-US" sz="1195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помогают строить ответ: He is famous for… She is known for… He was born in… She won… He inspires many people. Их легко использовать в устной речи и письме.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лучше использовать простые полные предложения. Например: He is a famous football player. She is a creative artist. They are popular because of their work and achievements.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естественно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84500"/>
            <a:ext cx="4843800" cy="21156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знаменитых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знаменитые люди бывают из разных сфер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Знаменитость может быть связана не только со спортом или сценой, но и с наукой и открытиями.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Talking about famous people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как знаменитые люди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становятся известными, когда выигрывают соревнования, ставят рекорды и показывают сильный результат. Их имена часто звучат на турнирах, чемпионатах и Олимпийских играх.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и рекорды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спортсмене можно сказать: He is a football player. She is a champion. They train every day. Такие предложения короткие, понятные и подходят для ответа на уроке английского.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фраз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успехом обычно стоят регулярные тренировки, дисциплина и работа в команде. Даже очень талантливому спортсмену нужно много практиковаться, чтобы оставаться на высоком уровне.
</a:t>
            </a:r>
            <a:endParaRPr lang="en-US" sz="1182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каждый день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человека знаменитым?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fame; обобщение для урока английского языка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известность приходит быстро, но прочная репутация обычно строится постепенно. Важны не только яркий момент или внешний образ, но и регулярная работа, которую видят другие.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причины известности — труд и успех; социальные сети помогают, но не заменяют реальные достижения.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и исполнители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и певцы часто становятся знаменитыми благодаря концертам и выступлениям на сцене. Люди запоминают их голос, стиль и сильные эмоции, которые они передают публике.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выступления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и актрисы известны по фильмам и ролям. Если человек играет главную роль, его могут узнать многие зрители, а удачная работа часто приносит новых поклонников.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роли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музыканты тоже могут стать популярными благодаря своим картинам, песням и альбомам. Их творчество распространяется быстро, особенно когда его обсуждают фанаты и СМИ.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альбомы, картины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слова performance, concert, movie, album, stage, role и fan. Они помогают говорить о творческих людях точно и делать ответ более естественным.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становится знаменитым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талант и труд превращаются в известность.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изобретатели, учёные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Изобретатель создаёт что-то новое и полезное: инструмент, устройство или простую идею, которая улучшает жизнь. Если изобретение действительно удобно, о нём быстро узнают в разных странах и школах.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Изобретение, которое помогает людям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наблюдает, сравнивает и делает выводы. Когда исследование помогает понять природу, здоровье или космос, имя учёного становится известным. Его работа может влиять на жизнь многих людей.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Открытие, которое меняет взгляд на мир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придумывает героев, события и мир, который хочется исследовать. Иногда одна удачная книга делает автора знаменитым на много лет, потому что читатели советуют её друзьям и одноклассникам.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читают снова и снова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6337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рассказать о знаменитом человеке?
</a:t>
            </a:r>
            <a:endParaRPr lang="en-US" sz="2795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8737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скажите имя и профессию человека. Затем можно добавить страну, чтобы слушателю было легче понять, кто это. Такой старт делает ответ коротким и понятным.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48762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главное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279226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состоит из простых предложений: She is from… He is a… They are known for… Такой формат подходит для устного ответа в шестом классе.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279251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короткий ответ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5546603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одно положительное качество: kind, brave, smart, creative или hardworking. Это помогает показать не только успех, но и личность человека.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546628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качество характера
</a:t>
            </a:r>
            <a:endParaRPr lang="en-US" sz="1500" dirty="0"/>
          </a:p>
        </p:txBody>
      </p:sp>
      <p:sp>
        <p:nvSpPr>
          <p:cNvPr id="18" name="Text 8"/>
          <p:cNvSpPr txBox="1"/>
          <p:nvPr/>
        </p:nvSpPr>
        <p:spPr>
          <a:xfrm>
            <a:off x="3813981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сказать, почему человек знаменит. Используйте простые слова: He is famous for… She is known for… Так ответ звучит естественно и по-английски.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814006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 известность
</a:t>
            </a:r>
            <a:endParaRPr lang="en-US" sz="1500" dirty="0"/>
          </a:p>
        </p:txBody>
      </p:sp>
      <p:sp>
        <p:nvSpPr>
          <p:cNvPr id="20" name="Text 10"/>
          <p:cNvSpPr txBox="1"/>
          <p:nvPr/>
        </p:nvSpPr>
        <p:spPr>
          <a:xfrm>
            <a:off x="2081359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назовите дату рождения, место рождения или один-два главных факта о жизни. Не нужно перечислять всё подряд: достаточно самых важных сведений.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2081384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важные факты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 предложений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«Talking about famous people»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образцы фраз для описания знаменитого человека: кто он, откуда он, чем известен, какой у него характер и какое достижение он получил.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 помогают быстро строить понятный ответ на английском языке без 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Знаменитости и социальные сети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ставят лайки, подписываются, делятся записью и оставляют комментарии. Так информация распространяется намного быстрее, чем раньше.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аудитории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контент обсуждают в YouTube, Instagram или TikTok, о человеке узнают всё больше людей. Школьники часто слышат о знаменитостях именно так.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известности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верить новости, важно сравнить её с надёжным источником. Не каждый пост правдив, поэтому информацию нужно проверять.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выкладывает фото, видео или новость в соцсети. Пост быстро становится видимым для подписчиков и может привлечь внимание к его имени.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знаменитости влияют на подростков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2025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 не только интерес к известным людям, но и то, какие привычки и цели они помогают формировать у школьников.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со спортом и образцами для подражания, а значит знаменитости могут направлять учеников к полезным действиям.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люди и помощь другим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знаменитости участвуют в благотворительных проектах, собирают пожертвования и привлекают внимание к важным проблемам. Их известность помогает быстрее находить поддержку для больниц, школ и людей в трудной ситуации.
</a:t>
            </a:r>
            <a:endParaRPr lang="en-US" sz="807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использует своё имя для добрых дел, fame становится более значимой. В этом случае известность связана не только с успехом, но и с реальной помощью другим.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известности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Знаменитости часто помогают приютам, фондам и акциям по защите животных. Такие поступки делают их примером ответственности и учат подростков заботиться о слабых и беззащитных.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известные люди поддерживают местные сообщества, спортивные команды и культурные программы. Они показывают, что популярность может приносить пользу не только самому человеку, но и окружающим.
</a:t>
            </a:r>
            <a:endParaRPr lang="en-US" sz="823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обществу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знаменитостях уважительно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знаменитом человеке лучше использовать спокойные и уважительные фразы. Подойдут выражения I think и In my opinion, которые помогают говорить мягко и корректно.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вежливо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повторять непроверенные новости, грубые шутки и обидные слова. Уважительный тон показывает, что вы умеете обсуждать тему серьёзно и по-английски.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сплетен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Рассказывайте о работе, достижениях и вкладе человека. Факты звучат убедительнее, чем слухи, шутки или слишком личные комментарии, особенно в школьном ответе.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 факты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говорить: He is admired for… или She is respected because… Такие конструкции подходят для устных ответов, презентаций и обсуждений в классе.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нужные фразы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информацию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новости или сообщения о знаменитом человеке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9450" y="1652981"/>
            <a:ext cx="27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и местные знаменитости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становятся знаменитыми в разных странах и на разных языках. Их знают благодаря фильмам, музыке, спорту или научным открытиям, которые интересны широкой аудитории.
</a:t>
            </a:r>
            <a:endParaRPr lang="en-US" sz="1296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во всём мире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Местными знаменитостями могут быть учителя, тренеры, врачи, музыканты или волонтёры. Их уважают за труд, доброту и вклад в жизнь окружающих.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профессии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имя известно не всем, результат работы может быть очень заметным. О таких людях можно сказать: She is well-known in our town.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сообщества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люди популярны только в городе, школе или стране. Их знают меньше людей, но для местного сообщества их работа может быть особенно важной и полезной.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рядом с нами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профиль знаменитого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собрать короткий профиль для устного ответа или записи в тетради: имя, профессия, страна, причина известности, достижение и личное качество.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брать только основные факты, можно легко составить 4–6 простых предложений без лишних деталей.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учебной работы по английскому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знаменитости важны для учеников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знаменитых людей помогают школьникам заниматься спортом, читать книги и учиться с большей уверенностью. Когда успех виден на практике, цель кажется более достижимой.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 делу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человек становится хорошей моделью, если его поступки полезны и ответственны. Тогда внимание к нему помогает не только интересоваться, но и учиться правильному поведению.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пример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людей, которых можно назвать смелыми, творческими, добрыми или дисциплинированными. Такие качества легко понять и связать с повседневной жизнью.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качества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Знаменитости встречаются в фильмах, спортивных новостях, онлайн-видео и школьных проектах. Поэтому тема помогает обсуждать то, что подростки видят каждый день.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разговоре о знаменитых людях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знаменитых людях по-английски, нужны простые факты, понятные фразы и уважительный тон. Fame особенно ценна, когда она связана с трудом, достижениями и пользой для других.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2026-05-30T16:49:18Z</dcterms:created>
  <dcterms:modified xsi:type="dcterms:W3CDTF">2026-05-30T16:49:18Z</dcterms:modified>
</cp:coreProperties>
</file>