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Земли: большая и маленькая вода вокруг нас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 повсюду — от океанов до облаков и подземных источников.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нам каждый день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обойтись: мы пьём её, готовим еду, умываемся и выращиваем растения. Вода умеет менять свой вид и постоянно путешествует по природе.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самые большие воды на Земле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есть Тихий, Атлантический, Индийский и Северный Ледовитый океаны. Вместе они занимают огромные пространства и соединяют разные части Земли.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запас соли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океанах сосредоточена почти вся солёная вода планеты. Она не подходит для питья, но очень важна для климата, погоды и жизни морских организмов.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из всех. Он настолько велик, что его можно представить как огромное водное поле, которое тянется почти через половину Земли.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холодный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самый холодный. Его воды часто покрыты льдами, поэтому там особенно суровые условия для жизни людей и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части океанов у берегов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обычно расположены у берегов материков и соединяются с океанами. Из-за этого они тоже входят в огромную морскую систему Земли.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морях солёная, как и в океанах. Поэтому морская вода не подходит для питья, зато в ней живёт множество рыб и других существ.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морям, знакомым многим, относятся Чёрное, Балтийское и Красное моря. У каждого из них свои особенности, но все они важны для природы и людей.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берегах люди отдыхают, ловят рыбу и строят порты. Моря помогают связывать страны и делают побережья очень оживлёнными.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длинные дороги воды по суше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в истоке — месте, где появляется поток воды. Оттуда она начинает путь по суше, словно длинная и шумная водная дорожка.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и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по руслу, то есть по своему природному пути. Течение помогает реке не стоять на месте и нести воду дальше.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реки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рек России — Волга, Лена, Обь и Енисей. Они очень длинные и играют большую роль в жизни людей и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впадает река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пути река впадает в море, озеро или другую реку. Получается, что каждая река куда-то спешит, почти как очень занятый путешественник.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водные зеркала на суше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это водоём, который со всех сторон окружён сушей. Оно может лежать среди лесов, гор или равнин и выглядеть как большое зеркало.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бывают большими и маленькими, пресными и солёными. У каждого озера свой характер: одно спокойно блестит, другое выглядит суровым и глубоким.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на Земле. Его вода известна особой чистотой, а само озеро считается настоящим природным богатством.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становится льдом и снегом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сильно охлаждается, она твердеет и превращается в лёд. Так лужи, ручьи и озёра могут покрываться гладкой ледяной коркой.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тоже состоит из воды, только в твёрдом виде. Из снега и льда образуются большие ледники, особенно в Антарктиде и Гренландии.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таяние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тепло, лёд и снег тают. Вода снова становится жидкой и продолжает свой путь по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503" y="1768975"/>
            <a:ext cx="181294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прячется под землёй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уходит вниз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дождевой воды просачивается в почву. Она медленно движется между камнями и слоями земли, где накапливается и ждёт своего часа.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вода собирается в скрытых запасах. Их не видно с поверхности, но именно они помогают природе сохранять влагу.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подземная вода выходит наружу родником. Тогда она начинает течь по земле и может стать началом ручья или маленькой реки.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Колодцы и скважины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берут подземную воду из колодцев и некоторых скважин. Это помогает получать чистую воду там, где рядом нет реки или озера.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 и дождь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лужах, реках и морях. От тепла она превращается в пар и поднимается вверх, как невидимый водяной дымок.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водяной пар охлаждается и собирается в облака. Так в воздухе появляются мягкие белые «подушки», которые потом меняют погоду.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капельки воды собираются совсем низко, появляется туман. Он похож на лёгкое белое одеяло и закрывает дома, деревья и дороги.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град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слишком много, вода возвращается на землю. Она падает дождём, снегом или градом и снова попадает в природу.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воду, и её путь повторяется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эта вода солёная, а пресной гораздо меньше. Именно пресная вода нужна людям, животным и растениям каждый день.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покрыто водой.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морские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океанах живут рыбы, киты, дельфины и медузы. Они дышат, двигаются и ищут пищу в своём водном доме.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и озёрах можно встретить карасей, щук, раков и лягушек. Пресная вода подходит не всем морским организмам, поэтому у каждого вида свои места.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множества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для питья. Для многих рыб, насекомых и растений это настоящее жильё, где они находят еду, защиту и условия для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растут водоросли и другие растения. Они дают укрытие мелким животным и помогают воде оставаться живой и полной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делать вода для человека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вода помогает человеку проснуться и начать день. Её пьют, ею умываются и чистят зубы. Без этой привычной помощницы даже самый весёлый завтрак был бы не таким удобным.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вода нужна для супа, чая и мытья овощей. В саду и на полях она помогает расти огурцам, яблокам и пшенице. Без полива растения быстро грустят и опускают листья.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дома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стирать одежду, мыть посуду и поддерживать порядок. Она нужна и в больших городах, и в маленьких деревнях. Там, где есть вода, жить намного легче и приятнее.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воду нужно беречь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воды мало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 Земле совсем немного, и она нужна всем живым существам. Если тратить её неосторожно, полезной воды станет ещё меньше для людей и природы.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нефть, грязные стоки и химикаты попадают в реки и моря. Такая вода становится вредной, а животные и люди могут заболеть.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Страдает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птицы и растения зависят от чистой воды каждый день. Когда водоём загрязнён, его жители теряют дом, пищу и безопасное место для 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нужно всем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экономия помогает природе. Если не бросать мусор в воду и не загрязнять берега, чистых мест для жизни станет больше.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экономить воду дома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 кран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не нужна, кран лучше закрыть. Так она не утекает зря, а в мире остаётся больше воды для важных дел.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короткий душ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 расходует меньше воды, чем долгий. Это полезно не только для природы, но и для семейных привычек дома.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трубами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кран капает или труба протекает, вода теряется без пользы. Исправные краны и трубы помогают сохранить много чистой воды.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и посуду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лить воду сильной струёй всё время. Аккуратное мытьё рук и посуды помогает чистоте и экономии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 в разных видах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на асфальте или роса на траве — это вода в жидком виде. Она может спокойно лежать на земле и блестеть на солнце.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очень холодно, вода превращается в лёд. Иней на стекле, снег и ледяные узоры тоже сделаны из воды.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быстро менять свой вид: из льда становиться ручьём, из лужи — облаком, а потом снова дождём. Настоящая волшебница!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невидимый пар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горячим чаем или кастрюлей поднимается пар. Это вода, которая стала очень лёгкой и поднялась в воздух почти незаметно.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любопытные факты о воде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71% поверхности Земли покрыто водой. Поэтому из космоса наша планета выглядит такой яркой и голубой, будто в синем шарфике.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большая река по водности. Она несёт так много воды, что кажется настоящей водной дорогой для огромного края Земли.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облик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 облака вместе создают знакомый синий цвет Земли. Без них она выглядела бы совсем иначе и гораздо менее привычно.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всему 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люди не могут жить без воды. Она помогает расти, двигаться, дышать и сохранять жизнь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путешествует капля воды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непрерывно проходит через испарение, облака, осадки и сток обратно в водоёмы.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космонавты смотрят на Землю сверху, они видят много синего цвета. Его создают океаны, моря и большие облака. Наша планета выглядит как красивый голубой шар, который хочется беречь.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цвета неба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берега кажется, что вода и небо почти разговаривают друг с другом. Волны блестят, облака отражаются в море, а голубой цвет делает пейзаж спокойным и очень нарядным.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 Земли напоминает, что вода окружает нас повсюду. Она делает планету живой, помогает растениям, животным и людям, а ещё украшает её с высоты, словно большая кисть художника.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становится голубой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общий дом для 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Земли соединяют океаны, реки, лёд, облака и подземные запасы в один большой круговорот. Пресной воды мало, поэтому её нужно беречь особенно внимательно.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2026-05-25T23:14:26Z</dcterms:created>
  <dcterms:modified xsi:type="dcterms:W3CDTF">2026-05-25T23:14:26Z</dcterms:modified>
</cp:coreProperties>
</file>