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системы и системы с модулями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модули: как решать системы без лишних ошибок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такие системы и зачем они нужны в 9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часто встречаются в ОГЭ и учат учитывать ограничения, выбирать способ решения и обязательно проверять ответ. Тема опирается на квадратные уравнения, свойства корня, модуля и систем уравнений.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систему иррациональной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Иррациональной называют систему, если хотя бы в одном уравнении переменная входит под знаком корня. Тогда сразу нужно помнить о допустимых значениях.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ОДЗ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Подкоренное выражение не может быть отрицательным, поэтому для него записывают ограничение. Это помогает заранее отсеять значения, которые не подходят ещё до преобразований.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меняет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возвести уравнение в квадрат, можно получить лишние решения. Такое преобразование удобно, но оно не всегда сохраняет точный набор ответов.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каждый найденный корень подставляют в исходную систему. Только так можно убедиться, что он действительно подходит и не является посторонним.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модуля на числовой прямой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нуля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числа показывает, насколько число удалено от нуля на числовой прямой. Поэтому он всегда неотрицателен и не может быть меньше нуля.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решений у 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|x| = a имеет решения только при a ≥ 0. Если a положительно, решений два; если a равно нулю, решение одно; если a отрицательно, решений нет.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модуля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|x| имеет характерную V-образную форму. Он симметричен относительно оси ординат и удобно показывает, как работает модуль.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расстоянием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|x − 3| можно понимать как расстояние от точки x до числа 3. Такой смысл помогает быстрее решать задачи и не путать знак модуля.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иррациональную систему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 ограничений к проверенному ответу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допустимых значений: что ограничивает переменные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Подкоренное выражение должно быть не меньше нуля. Это первое условие, которое проверяют, чтобы запись имела смысл.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должен равняться нулю. Если в системе есть дроби, такие значения сразу исключают из рассмотрения.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самого модуля дополнительных ограничений обычно нет, потому что модуль определён для любого числа и не может дать отрицательное значение.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 записывают до преобразований. Это экономит время и помогает не тратить усилия на значения, которые всё равно не подходят.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посторонние корни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преобразование, тем выше риск лишнего ответа. Особенно осторожно нужно действовать при переходе от исходного уравнения к квадрату.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квадратированием, но ошибки часто накапливаются и из-за неверной проверки условий.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типичных ошибок при решении систем с корнями и модулями; данные иллюстративные.
</a:t>
            </a:r>
            <a:endParaRPr lang="en-US" sz="51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работы с модулем: сравнение методов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каждый способ удобен и где нужен особый контроль.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зависит от вида выражений: простые случаи удобно разбирать по определениям, а для корней часто помогает квадратирование с обязательной проверкой.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 методам решения систем с модулем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одним модулем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знак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когда выражение внутри модуля неотрицательно, а когда отрицательно. Это разделяет задачу на два понятных случая.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Решить каждый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случае модуль заменяют обычным выражением без знака модуля и получают привычную систему уравнений.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Объединить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всех найденных решений оставляют только те, которые подходят исходному условию. Затем записывают общий ответ.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 иррациональной системы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системы можно увидеть как точку пересечения графиков. Если графики не пересекаются, значит, система не имеет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√(x − 1) существует только при x ≥ 1. Поэтому часть точек сразу исключается ещё до поиска пересечения.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пересечение найдено, его нужно проверить в исходной системе. Это помогает понять, действительно ли точка удовлетворяет обоим уравнениям.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 несколькими корнями: на что обращается внимание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что-то преобразовывать, нужно выписать ОДЗ для каждого корня. Так сразу видно, при каких значениях переменных все подкоренные выражения имеют смысл и какие варианты можно отбросить заранее.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упрощение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ограничения найдены, уравнения можно преобразовывать: выделять корень, возводить в квадрат или переходить к более простому виду. Такой порядок помогает не тратить время на заведомо неподходящие числа.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корней несколько, особенно важно подставить каждый найденный ответ в исходную систему. Проверка показывает, какие значения действительно подходят обоим уравнениям, а какие появились только после преобразований.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через разбор по случаям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модулем или корнем в системе уравнений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решений у разных типов систем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числа на диаграмме условны: они показывают, насколько часто в задачах приходится учитывать дополнительные ограничения и проверку ответа.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запись системы, тем сильнее влияют ограничения и случаи, поэтому число подходящих решений обычно сокращается.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типов систем уравнений для 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решении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ОДЗ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сразу переходит к вычислениям и забывает о допустимых значениях. Из-за этого в ответ попадают числа, которые делают корень невозможным или нарушают смысл уравнения.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возведения в квадрат появляются лишние корни, потому что преобразование меняет уравнение не всегда равносильно. Поэтому каждый ответ нужно обязательно проверять в исходной системе.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модуль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модуль раскрывают без учёта знака выражения внутри. Тогда теряется нужный случай, и решение становится неполным либо совсем неверным.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не для всей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может подходить только одному уравнению. В системе же ответом считаются лишь те числа, которые удовлетворяют всем условиям сразу.
</a:t>
            </a:r>
            <a:endParaRPr lang="en-US" sz="10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решения и их роль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помогает не только найти ответ, но и убедиться, что он действительно подходит исходной системе.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ответ появляется только тогда, когда все элементы работают вместе: ограничения, преобразования и проверка дополняют друг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решения систем с корнями и модулями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системы с корнем и модулем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видно 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√(x + 2) = |x − 1| сразу важно заметить, что подкоренное выражение должно быть неотрицательным. Значит, x не может быть меньше −2. Это первый фильтр, который помогает сузить поиск ответов.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проверка 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могут появиться несколько кандидатов на ответ. Но только подстановка в исходное равенство показывает, действительно ли корень и модуль дают одинаковое значение. Именно так отбирается единственное подходящее число или их несколько.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выбирается способ решения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подобрать метод в зависимости от вида уравнений и удобства вычислений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обязательно проверяется перед записью ответа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проверка — подстановка найденного числа в оба уравнения. Она показывает, не появился ли лишний корень после преобразований.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исходной системе важнее остальных пунктов: именно она окончательно подтверждает правильность ответа.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проверки решений в 9 классе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по преобразованиям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преобразование одинаково надёжно, поэтому важно понимать, когда можно доверять полученному результату без дополнительной проверки.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шаги можно выполнять свободно, а после неравносильных преобразований нужна обязательная проверка каждого ответа.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уравнений и систем в школьной алгебре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системы и системы с модулями решаются не по шаблону, а по плану: найти ограничения, выбрать удобный метод, аккуратно преобразовать уравнения и обязательно проверить каждый ответ.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2026-05-30T01:54:56Z</dcterms:created>
  <dcterms:modified xsi:type="dcterms:W3CDTF">2026-05-30T01:54:56Z</dcterms:modified>
</cp:coreProperties>
</file>