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Чёрный. «Про девочку, которая нашла своего Мишку»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история о потере, поиске и радости долгожданной встречи.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Чёрный: поэт, который понимал детей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псевдоним Александра Михайловича Гликберга. Он писал для взрослых и детей, а в детских стихах особенно ценил живую речь, мягкий юмор и искренние чувства.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Любимая игрушка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девочки есть Мишка, к которому она очень привязана. Он кажется ей почти живым другом и частью привычного домашнего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Мишка исчезает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игрушка пропадает, и это сразу становится для девочки большой бедой. Вместе с игрушкой уходит спокойствие и радость.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Радостная находка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находится, и тревога сменяется облегчением. Финал приносит улыбку, тепло и чувство, что всё снова стало на свои места.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Начинаются поиски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волнуется, оглядывает комнату и надеется найти Мишку. Сюжет становится напряжённым, но остаётся понятным и очень близким ребёнку.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о Мишке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которая стала другом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девочки Мишка — не просто мягкая игрушка, а настоящий товарищ. Он рядом в обычные и непростые минуты, поэтому его исчезновение переживается особенно остро. В образе чувствуется детская привязанность и искреннее волнение.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сцена поисков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Представляется уютная комната, где всё немного перевёрнуто в поисках любимца. На лице ребёнка — тревога, надежда и удивление. Такая сцена легко подсказывает иллюстратору мягкие цвета, домашний свет и живую эмоцию.
</a:t>
            </a:r>
            <a:endParaRPr lang="en-US" sz="117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 её Мишка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любимая игрушка часто становится частью привычного мира. Она хранит ощущение уюта, сна, игры и спокойствия, поэтому её исчезновение воспринимается как настоящая утрата.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Взрослым такая потеря может показаться пустяком, но ребёнок переживает её очень серьёзно. В стихотворении это хорошо видно: маленькое событие вызывает сильные чувства и заставляет сочувствовать героине.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история звучит так убедительно. Она показывает, что детские переживания не бывают «мелкими», если они по-настоящему важны для ребёнка.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потеря игрушки так важна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девочка расстраивается, потому что Мишка исчез. Эта грусть понятна каждому ребёнку, который терял что-то дорогое и любимое.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надежда: игрушку ещё можно найти. Она помогает не опускать руки и продолжать поиски, даже если становится тревожно.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Мишки наполнены беспокойством и ожиданием. Ребёнок внимательно смотрит вокруг, словно боится пропустить самое важное место.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Мишка находится, приходит облегчение и улыбка. Радость здесь особенно сильная, потому что после тревоги счастье чувствуется ещё ярче.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тексте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домашний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в стихотворении кажется любимым, старым и очень дорогим сердцу. Он связан с уютом комнаты и с чувствами ребёнка, который не хочет с ним расставаться.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трогательность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одновременно вызывает улыбку и сочувствие. В нём есть что-то по-домашнему простое, немного смешное и очень трогательное, как у любимой игрушки из детства.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потерянная игрушка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Саши Чёрного
</a:t>
            </a:r>
            <a:endParaRPr lang="en-US" sz="2868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смеётся над девочкой, а мягко показывает, как серьёзно ребёнок относится к своей потере. От этого история выглядит живой и очень человечной.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именно несоответствие: маленькая игрушка становится причиной почти большого приключения. Но этот смех добрый, потому что в нём нет насмешки.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снять напряжение и делает сюжет светлее. Читатель улыбается, но при этом продолжает сопереживать героине и её Мишке.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тону стихотворение легко читать детям. Оно не пугает, а согревает и оставляет после себя тёплое впечатление.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движется очень ясно: игрушка была рядом, потом исчезла, затем девочка начала искать её. Такой ход событий легко запомнить и пересказать своими словами.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запутанных деталей или сложных поворотов. Всё строится на одном понятном событии, поэтому внимание ребёнка сразу сосредотачивается на чувствах героини.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сюжета делает текст особенно удобным для младших школьников. Они быстро понимают, что произошло, и легко следят за развитием истории до счастливого финала.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 сюжет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домашний мир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4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знакомо
</a:t>
            </a:r>
            <a:pPr algn="ctr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очень обычном для ребёнка пространстве: в комнате, среди игрушек и знакомых вещей. Такой фон сразу вызывает чувство безопасности и делает историю близкой. Читатель словно видит тёплый свет, мягкие предметы и следы недавних поисков.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радости
</a:t>
            </a:r>
            <a:pPr algn="ctr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— это не просто помещение, а мир, в котором можно потерять и снова найти самое дорогое. Здесь особенно заметны забота, привычка и любовь к вещам, которые дороги сердцу. Именно поэтому финальная радость звучит так тепло.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один понятный эпизод, поэтому его легко следить и пересказывать без запутывания.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Саши Чёрного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вокруг одной потерянной игрушки строится вся история.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игрушка для ребёнка становится частью его мира: с ней связаны привычка, тепло и чувство безопасности. Поэтому её потеря переживается почти как настоящая беда.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детская печаль и радость не меньше, чем чувства взрослых. Маленькое событие в детской комнате превращается в важное переживание, которое нужно заметить и понять.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Мишка находится, история завершается облегчением и счастьем. Так автор подчёркивает: бережное отношение к близким сердцу вещам помогает ребёнку чувствовать себя спокойнее и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до и после находки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находки всё кажется пустым и тревожным. Девочка огорчена, переживает и не сразу может успокоиться, потому что любимого Мишки рядом нет.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находки настроение резко меняется. Вместо растерянности появляются улыбка, облегчение и радость, а сама игрушка снова становится источником уюта и спокойствия.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простая, естественная речь, похожая на то, как говорят дети дома. Благодаря этому текст звучит близко и понятно младшему читателю.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восклицания и ласковые обращения передают сильные эмоции без сложных слов. Интонация остаётся лёгкой, но при этом очень выразительной.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помогает увидеть героев живыми и узнаваемыми. Ребёнок легко замечает в них свои чувства, переживания и радость от найденной игрушки.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интонация
</a:t>
            </a:r>
            <a:endParaRPr lang="en-US" sz="2707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хорошо понимают любовь к игрушке. Потеря любимого предмета для них — реальное и очень важное переживание, а не просто мелкий эпизод.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Грусть, тревога, надежда и радость описаны простыми словами. Первоклассникам легко узнать эти эмоции в себе и в знакомых жизненных ситуациях.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быстро приходит к счастливой развязке. Ребёнок без труда следит за историей и сразу понимает, почему возвращение Мишки приносит такую радость.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понятна первоклассникам
</a:t>
            </a:r>
            <a:endParaRPr lang="en-US" sz="27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 момент поиска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показать живое волнение: ребёнок оглядывается, зовёт Мишку и внимательно всматривается в комнату. Такая поза помогает передать тревогу и надежду одновременно. Лучше всего работают тёплый свет и домашние детали вокруг.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как долгожданная находка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должна выглядеть мягкой, любимой и чуть трогательной, как старый друг, которого очень ждали. Удачная иллюстрация подчёркивает момент радости: девочка замечает Мишку и уже готова улыбнуться ему навстречу.
</a:t>
            </a:r>
            <a:endParaRPr lang="en-US" sz="117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в иллюстрации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и детская литература начала XX века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детская литература стала внимательнее к повседневной жизни ребёнка. Авторы чаще показывали не поучение, а живое чувство, знакомое маленькому читателю.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писал просто и разговорно, избегая тяжёлых формулировок. Благодаря этому его стихи легко воспринимаются на слух и быстро запоминаются детьми.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текстах этого времени важными стали игра, юмор и точное наблюдение за привычными вещами. Именно поэтому обычная игрушка в стихотворении звучит особенно значимо.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смотрели на мир глазами ребёнка и уважали его переживания. Такой подход сделал детскую литературу теплее, ближе и понятнее маленьким читателям.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035" y="2133101"/>
            <a:ext cx="455100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956" y="2133101"/>
            <a:ext cx="398213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44917"/>
            <a:ext cx="485400" cy="431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движение сюжета и показывает, как девочка не сдаётся, а старается найти любимого Мишку.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игрушка не найдена, остаётся надежда на счастливый исход. Именно она удерживает настроение истории от отчаяния.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Мишка возвращается, всё заканчивается улыбкой и облегчением. Радость здесь тихая, домашняя и очень искренняя.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в стихотворении — не просто предмет, а близкий друг. Через него ребёнок чувствует тепло и защищённость.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пространство делает историю особенно близкой. В нём легко представить поиски, волнение и счастливую находку.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стихотворения короткий и ясный сюжет, который легко удержать в памяти. Потеря, поиски и находка складываются в понятную и очень цельную историю.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здесь — любимая игрушка, а значит, читателю сразу близка сама ситуация. Образ Мишки вызывает сочувствие, улыбку и добрую симпатию.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тёплое чувство, потому что всё заканчивается радостной встречей. После чтения хочется беречь маленькие сокровища и вспоминать любимые игрушки детства.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тёплая история о любви, поиске и радости встречи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Саши Чёрного просто и трогательно показывает, как важна для ребёнка любимая игрушка. В нём есть грусть, ожидание и счастливая находка, а главное — доброта и тепло.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2026-05-23T23:28:24Z</dcterms:created>
  <dcterms:modified xsi:type="dcterms:W3CDTF">2026-05-23T23:28:24Z</dcterms:modified>
</cp:coreProperties>
</file>