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вокруг нас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Узнайте, где живёт вода, как она меняется и почему её нужно беречь.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вода нужна каждому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дома, в природе и в каждом живом организме. Без неё трудно жить людям, растения быстро вянут, а чистой питьевой воды на Земле совсем немного, поэтому её важно ценить каждый день.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125" y="3255169"/>
            <a:ext cx="753300" cy="66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5825" y="3288649"/>
            <a:ext cx="753300" cy="602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25" y="6597494"/>
            <a:ext cx="711300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6825" y="6582569"/>
            <a:ext cx="711300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можно встретить воду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 океаны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большие запасы воды находятся в морях и океанах. Их поверхность кажется спокойной, но внутри живёт множество морских обитателей, которым вода нужна для жизни.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Облака, дождь и снег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умеет подниматься в небо в виде пара, а потом возвращаться обратно. Так появляются облака, дождь, снег, туман и даже утренние капли росы.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землёй и на земле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течёт в реках, озёрах, ручьях и прудах, а ещё прячется под землёй. Она может выходить на поверхность родниками и наполнять источники чистой водой.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живых существ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есть в крови, слюне и клетках человека, животных и растений. Поэтому без неё невозможно расти, двигаться, дышать и сохранять здоровье.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состояния воды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6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жидком виде вода течёт и переливается. Она не имеет собственной формы и принимает вид стакана, бутылки, лужи, реки или любой другой ёмкости.
</a:t>
            </a:r>
            <a:endParaRPr lang="en-US" sz="2900" dirty="0"/>
          </a:p>
        </p:txBody>
      </p:sp>
      <p:sp>
        <p:nvSpPr>
          <p:cNvPr id="11" name="Text 3"/>
          <p:cNvSpPr txBox="1"/>
          <p:nvPr/>
        </p:nvSpPr>
        <p:spPr>
          <a:xfrm>
            <a:off x="683400" y="5685150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вода сильно охлаждается, она превращается в лёд. Лёд твёрдый, холодный и может лежать в виде льдинок, сосулек, снежинок или покрова на реке.
</a:t>
            </a:r>
            <a:endParaRPr lang="en-US" sz="2900" dirty="0"/>
          </a:p>
        </p:txBody>
      </p:sp>
      <p:sp>
        <p:nvSpPr>
          <p:cNvPr id="12" name="Text 4"/>
          <p:cNvSpPr txBox="1"/>
          <p:nvPr/>
        </p:nvSpPr>
        <p:spPr>
          <a:xfrm>
            <a:off x="683400" y="7637900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нагревании вода становится паром. Он невидим, поднимается вверх и затем может снова превратиться в капли, когда воздух становится прохладнее.
</a:t>
            </a:r>
            <a:endParaRPr lang="en-US" sz="2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природе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981375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греет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лучи нагревают воду в морях, реках, озёрах и лужах.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8588550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и осадки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небе пар охлаждается, собирается в облака и падает на землю дождём или снегом.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51578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воды превращается в пар, поднимается вверх и становится невидимой.
</a:t>
            </a:r>
            <a:endParaRPr lang="en-US" sz="3000" dirty="0"/>
          </a:p>
        </p:txBody>
      </p:sp>
      <p:sp>
        <p:nvSpPr>
          <p:cNvPr id="12" name="Text 5"/>
          <p:cNvSpPr txBox="1"/>
          <p:nvPr/>
        </p:nvSpPr>
        <p:spPr>
          <a:xfrm>
            <a:off x="118532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снова попадает в ручьи, реки, озёра и моря, а круг повторяется.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5773" y="2526013"/>
            <a:ext cx="6144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6773" y="4501608"/>
            <a:ext cx="632400" cy="56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5773" y="6509875"/>
            <a:ext cx="614400" cy="61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34173" y="8544263"/>
            <a:ext cx="537600" cy="61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дождь помогает природе
</a:t>
            </a:r>
            <a:endParaRPr lang="en-US" sz="5000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растениям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почва наполняется влагой, и растения могут пить корнями. Листья дольше остаются свежими, а трава растёт быстрее и выглядит ярче.
</a:t>
            </a:r>
            <a:endParaRPr lang="en-US" sz="2800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Наполняет водоёмы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капли попадают в пруды, ручьи, реки и озёра. Благодаря этому водоёмы не пересыхают, а в засушливое время получают новую воду.
</a:t>
            </a:r>
            <a:endParaRPr lang="en-US" sz="2800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Освежает воздух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воздух становится чище и прохладнее. Становится легче дышать, а пыль и грязь на дорожках и листьях смываются водой.
</a:t>
            </a:r>
            <a:endParaRPr lang="en-US" sz="2800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от снега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тоже очень важен для природы. Зимой он укрывает землю, а весной тает и медленно отдаёт влагу растениям, словно запас воды на потом.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как маленькие насосы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тянут воду из почвы, будто маленькие насосы. Затем она поднимается по стеблю к листьям, и растение может расти, расправляться и не вянуть даже в тёплый день.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после полива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комнатный цветок долго стоит без воды, его листья опускаются, а лепестки теряют яркость. После полива он словно оживает: распрямляется, зеленеет и снова тянется к свету.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и первый росток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Сухое семя долго спит в земле, но стоит ему получить воду, как начинается чудо. Появляется тонкий росток, а потом маленькое растение с листочками и крепким стеблем.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помогает растениям
</a:t>
            </a:r>
            <a:endParaRPr lang="en-US" sz="5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животные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219925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Ежедневное питьё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пьют воду каждый день, потому что без неё тело не может работать как надо. Вода помогает двигаться, переваривать пищу и сохранять силы.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219925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умеют больше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живут и на суше, и в воде. Они любят влажные места, а вода помогает им оставаться активными и находить подходящее место для жизни.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087950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в воде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живут в воде постоянно и дышат жабрами. Водоёмы для них — и дом, и место, где они находят пищу, укрытие и безопасное пространство.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87950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водоёмы нужны всем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Птицы, звери и насекомые тоже ищут чистую воду. Водоёмы нужны им для питья, купания, охоты и отдыха, поэтому загрязнять их нельзя.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жизни человека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53185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Питьё и здоровье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пьёт воду каждый день, чтобы организм работал правильно. Вода помогает поддерживать силы, помогает телу не перегреваться и нужна так же, как еда и сон.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5272576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Умывание и чистота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водой мы умываемся, моем руки и ухаживаем за собой. Благодаря ей тело остаётся чистым, а дома и вещи выглядят аккуратно и приятно.
</a:t>
            </a:r>
            <a:endParaRPr lang="en-US" sz="2500" dirty="0"/>
          </a:p>
        </p:txBody>
      </p:sp>
      <p:sp>
        <p:nvSpPr>
          <p:cNvPr id="13" name="Text 4"/>
          <p:cNvSpPr txBox="1"/>
          <p:nvPr/>
        </p:nvSpPr>
        <p:spPr>
          <a:xfrm>
            <a:off x="9497508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 быт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для приготовления супа, чая, каши и других блюд. Её также используют для стирки, уборки и мытья посуды, без чего трудно представить день.
</a:t>
            </a:r>
            <a:endParaRPr lang="en-US" sz="2500" dirty="0"/>
          </a:p>
        </p:txBody>
      </p:sp>
      <p:sp>
        <p:nvSpPr>
          <p:cNvPr id="14" name="Text 5"/>
          <p:cNvSpPr txBox="1"/>
          <p:nvPr/>
        </p:nvSpPr>
        <p:spPr>
          <a:xfrm>
            <a:off x="13722492" y="3444168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повседневные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нужна в школе, дома, в больницах и детских садах. Она помогает людям быть здоровыми, а привычные дела выполнять спокойно и удобно.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большой объём не делает питьевую воду доступной: чистую воду особенно важно беречь и не загрязнять.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71%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поверхности Земли покрыто водой, но для питья подходит лишь небольшая часть.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Общепринятая географическая справка; данные часто приводятся в школьных учебниках по окружающему миру.
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58" y="2082325"/>
            <a:ext cx="5113633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871" y="2082325"/>
            <a:ext cx="5113633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6183" y="2082325"/>
            <a:ext cx="5113633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питьевая вода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перед очисткой
</a:t>
            </a:r>
            <a:pPr algn="l" indent="0" marL="0">
              <a:lnSpc>
                <a:spcPct val="90000"/>
              </a:lnSpc>
              <a:buNone/>
            </a:pPr>
            <a:r>
              <a:rPr lang="en-US" sz="2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из реки сначала выглядит обычной, но путь к стакану у неё долгий. На станции её отстаивают, чтобы осели песок и мелкие частички. Потом вода проходит через фильтры и становится чище.
</a:t>
            </a:r>
            <a:endParaRPr lang="en-US" sz="2002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Озёрная вода на пути к домам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озера воду берут специальные насосы. Дальше она попадает в большие баки, где её проверяют и очищают. Только после этого вода может отправиться в дома, школы и больницы.
</a:t>
            </a:r>
            <a:endParaRPr lang="en-US" sz="2086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Подземный источник под землёй
</a:t>
            </a:r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питьевую воду получают из подземных источников. Такая вода проходит через слои песка и камней, а затем её дополнительно очищают и обеззараживают. После этого она становится безопасной для людей.
</a:t>
            </a:r>
            <a:endParaRPr lang="en-US" sz="18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1243650" y="749500"/>
            <a:ext cx="158007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от природы до крана
</a:t>
            </a:r>
            <a:endParaRPr lang="en-US" sz="5000" dirty="0"/>
          </a:p>
        </p:txBody>
      </p:sp>
      <p:sp>
        <p:nvSpPr>
          <p:cNvPr id="7" name="Text 2"/>
          <p:cNvSpPr txBox="1"/>
          <p:nvPr/>
        </p:nvSpPr>
        <p:spPr>
          <a:xfrm>
            <a:off x="333375" y="4871510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Источник воды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Воду берут из реки, озера или подземного источника. Затем её отправляют на очистку, чтобы убрать грязь и сделать безопасной для людей.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65850" y="6818400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Трубы и город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очистки вода по трубам путешествует в города и посёлки. По дороге ей помогают насосы, чтобы она добралась до каждого дома.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12074575" y="4398475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Кран и очистка снова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квартире вода выходит из крана, а после использования уходит в канализацию. Потом её снова очищают на специальных станциях.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3400" y="440975"/>
            <a:ext cx="7937100" cy="201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воду нужно экономить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211925" y="2464849"/>
            <a:ext cx="58848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капля важна
</a:t>
            </a:r>
            <a:pPr algn="l" indent="0" marL="0">
              <a:lnSpc>
                <a:spcPct val="100000"/>
              </a:lnSpc>
              <a:buNone/>
            </a:pPr>
            <a:r>
              <a:rPr lang="en-US" sz="2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маленькая капля из крана со временем превращается в большой расход. Если не закрывать воду вовремя, она просто утекает впустую, хотя могла бы пригодиться дома.
</a:t>
            </a:r>
            <a:endParaRPr lang="en-US" sz="2729" dirty="0"/>
          </a:p>
        </p:txBody>
      </p:sp>
      <p:sp>
        <p:nvSpPr>
          <p:cNvPr id="10" name="Text 3"/>
          <p:cNvSpPr txBox="1"/>
          <p:nvPr/>
        </p:nvSpPr>
        <p:spPr>
          <a:xfrm>
            <a:off x="864725" y="5047625"/>
            <a:ext cx="58848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воды — меньше потерь
</a:t>
            </a:r>
            <a:pPr algn="l" indent="0" marL="0">
              <a:lnSpc>
                <a:spcPct val="100000"/>
              </a:lnSpc>
              <a:buNone/>
            </a:pPr>
            <a:r>
              <a:rPr lang="en-US" sz="2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чистит зубы или моет посуду, вода может литься слишком долго. Если использовать её аккуратно, хватит и для дома, и для природы.
</a:t>
            </a:r>
            <a:endParaRPr lang="en-US" sz="2639" dirty="0"/>
          </a:p>
        </p:txBody>
      </p:sp>
      <p:sp>
        <p:nvSpPr>
          <p:cNvPr id="11" name="Text 4"/>
          <p:cNvSpPr txBox="1"/>
          <p:nvPr/>
        </p:nvSpPr>
        <p:spPr>
          <a:xfrm>
            <a:off x="3211925" y="7598149"/>
            <a:ext cx="58848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Бережём для всех
</a:t>
            </a:r>
            <a:pPr algn="l" indent="0" marL="0">
              <a:lnSpc>
                <a:spcPct val="100000"/>
              </a:lnSpc>
              <a:buNone/>
            </a:pPr>
            <a:r>
              <a:rPr lang="en-US" sz="2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людям, растениям и животным каждый день. Если тратить её разумно, чистой воды будет больше для всех жителей Земли.
</a:t>
            </a:r>
            <a:endParaRPr lang="en-US" sz="268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Кран, который не капает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тихо капает кран, и кажется, что это мелочь. Но за день набирается целая лужица потерь. Если вовремя закрывать кран и сообщать взрослым о протечке, вода не будет исчезать зря.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без лишней струи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моет яблоки не под сильной струёй, а в миске с водой. Так овощи и фрукты очищаются, а воды уходит намного меньше. Простая привычка помогает экономить каждый день.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во время умывания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чистит зубы и на минуту закрывает кран, пока пользуется щёткой. Вода не течёт впустую, а расход становится меньше. Это полезная привычка, которую легко запомнить и дома, и в школе.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воду дома
</a:t>
            </a:r>
            <a:endParaRPr lang="en-US" sz="5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125" y="3255169"/>
            <a:ext cx="753300" cy="66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825" y="3234319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125" y="6651824"/>
            <a:ext cx="753300" cy="60264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воды много, а где её берегут особенно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страны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одних местах рек, озёр и дождей много, поэтому воду легче найти каждый день. Люди всё равно стараются не тратить её зря, ведь природа любит разумный порядок.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районы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пустынях и засушливых местах воды мало, поэтому каждый литр здесь особенно ценят. Её привозят, хранят в ёмкостях и используют очень аккуратно.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воды
</a:t>
            </a:r>
            <a:endParaRPr lang="en-US" sz="2800" dirty="0"/>
          </a:p>
        </p:txBody>
      </p:sp>
      <p:sp>
        <p:nvSpPr>
          <p:cNvPr id="12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рядом нет рек и источников, воду доставляют издалека. Это требует труда и времени, поэтому люди относятся к запасам бережно, как к настоящему сокровищу.
</a:t>
            </a:r>
            <a:endParaRPr lang="en-US" sz="2400" dirty="0"/>
          </a:p>
        </p:txBody>
      </p:sp>
      <p:sp>
        <p:nvSpPr>
          <p:cNvPr id="13" name="Text 7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вода может быть опасна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6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Наводнение после дождя
</a:t>
            </a:r>
            <a:pPr algn="l" indent="0" marL="0">
              <a:lnSpc>
                <a:spcPct val="100000"/>
              </a:lnSpc>
              <a:buNone/>
            </a:pPr>
            <a:r>
              <a:rPr lang="en-US" sz="14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дождь может поднять уровень воды в реках и на улицах. Тогда появляются лужи, потоки и даже наводнение, поэтому нужно быть особенно осторожным.
</a:t>
            </a:r>
            <a:endParaRPr lang="en-US" sz="2875" dirty="0"/>
          </a:p>
        </p:txBody>
      </p:sp>
      <p:sp>
        <p:nvSpPr>
          <p:cNvPr id="11" name="Text 3"/>
          <p:cNvSpPr txBox="1"/>
          <p:nvPr/>
        </p:nvSpPr>
        <p:spPr>
          <a:xfrm>
            <a:off x="683400" y="5685150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Скользкий лёд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лёд на дороге и у берега делает поверхность очень скользкой. Можно легко упасть, поэтому детям нельзя бегать по такому месту и нужно идти медленно.
</a:t>
            </a:r>
            <a:endParaRPr lang="en-US" sz="2900" dirty="0"/>
          </a:p>
        </p:txBody>
      </p:sp>
      <p:sp>
        <p:nvSpPr>
          <p:cNvPr id="12" name="Text 4"/>
          <p:cNvSpPr txBox="1"/>
          <p:nvPr/>
        </p:nvSpPr>
        <p:spPr>
          <a:xfrm>
            <a:off x="683400" y="7637900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Глубина и течение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4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река или глубокий водоём кажутся красивыми, но могут быть опасными. Нельзя заходить в воду без взрослых, потому что течение и глубина не прощают ошибок.
</a:t>
            </a:r>
            <a:endParaRPr lang="en-US" sz="274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поведение у воды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470100" y="3150860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со взрослыми
</a:t>
            </a:r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водой ребёнок должен быть вместе со взрослым. Так легче заметить опасность вовремя и спокойно выбрать безопасное место для отдыха или игр.
</a:t>
            </a:r>
            <a:endParaRPr lang="en-US" sz="2511" dirty="0"/>
          </a:p>
        </p:txBody>
      </p:sp>
      <p:sp>
        <p:nvSpPr>
          <p:cNvPr id="12" name="Text 3"/>
          <p:cNvSpPr txBox="1"/>
          <p:nvPr/>
        </p:nvSpPr>
        <p:spPr>
          <a:xfrm>
            <a:off x="10470000" y="4652247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безопасный берег
</a:t>
            </a:r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Купаться и играть можно только там, где это разрешено. Берег должен быть удобным и не скользким, а вода — спокойной и знакомой.
</a:t>
            </a:r>
            <a:endParaRPr lang="en-US" sz="2511" dirty="0"/>
          </a:p>
        </p:txBody>
      </p:sp>
      <p:sp>
        <p:nvSpPr>
          <p:cNvPr id="13" name="Text 4"/>
          <p:cNvSpPr txBox="1"/>
          <p:nvPr/>
        </p:nvSpPr>
        <p:spPr>
          <a:xfrm>
            <a:off x="10470000" y="6144733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толкотни и спешки
</a:t>
            </a:r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воды нельзя толкаться, бегать по мокрому песку или прыгать наугад. Даже весёлая игра становится опасной, если не смотреть под ноги и не соблюдать осторожность.
</a:t>
            </a:r>
            <a:endParaRPr lang="en-US" sz="2511" dirty="0"/>
          </a:p>
        </p:txBody>
      </p:sp>
      <p:sp>
        <p:nvSpPr>
          <p:cNvPr id="14" name="Text 5"/>
          <p:cNvSpPr txBox="1"/>
          <p:nvPr/>
        </p:nvSpPr>
        <p:spPr>
          <a:xfrm>
            <a:off x="10470000" y="7637208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Зовём на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попал в беду, нужно сразу позвать взрослых и не пытаться геройствовать самому. Быстрая помощь намного важнее смелых, но рискованных поступков.
</a:t>
            </a:r>
            <a:endParaRPr lang="en-US" sz="251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воде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66681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капель — большая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капля совсем крошечная, но тысячи и тысячи капель могут наполнить лужу, ручей и даже целое озеро. У воды большие планы!
</a:t>
            </a:r>
            <a:endParaRPr lang="en-US" sz="2900" dirty="0"/>
          </a:p>
        </p:txBody>
      </p:sp>
      <p:sp>
        <p:nvSpPr>
          <p:cNvPr id="12" name="Text 3"/>
          <p:cNvSpPr txBox="1"/>
          <p:nvPr/>
        </p:nvSpPr>
        <p:spPr>
          <a:xfrm>
            <a:off x="6793508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и снег тоже вода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лёд выглядят по-разному, но это всё та же вода. Она просто замёрзла и стала твёрдой, как зимняя шапка на земле.
</a:t>
            </a:r>
            <a:endParaRPr lang="en-US" sz="2900" dirty="0"/>
          </a:p>
        </p:txBody>
      </p:sp>
      <p:sp>
        <p:nvSpPr>
          <p:cNvPr id="13" name="Text 4"/>
          <p:cNvSpPr txBox="1"/>
          <p:nvPr/>
        </p:nvSpPr>
        <p:spPr>
          <a:xfrm>
            <a:off x="12427583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прозрачна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чистой воды нет цвета и запаха, поэтому она кажется прозрачной и свежей. Именно такой воду приятно пить и использовать каждый день.
</a:t>
            </a:r>
            <a:endParaRPr lang="en-US" sz="2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5773" y="3219713"/>
            <a:ext cx="6144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5773" y="5169175"/>
            <a:ext cx="614400" cy="61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5773" y="7203575"/>
            <a:ext cx="614400" cy="614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вода — настоящее сокровище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3225450" y="28280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расти растениям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воды семена не прорастают, а цветы и деревья быстро вянут. Она помогает земле оставаться живой, зелёной и полной красоты.
</a:t>
            </a:r>
            <a:endParaRPr lang="en-US" sz="2800" dirty="0"/>
          </a:p>
        </p:txBody>
      </p:sp>
      <p:sp>
        <p:nvSpPr>
          <p:cNvPr id="12" name="Text 3"/>
          <p:cNvSpPr txBox="1"/>
          <p:nvPr/>
        </p:nvSpPr>
        <p:spPr>
          <a:xfrm>
            <a:off x="3225450" y="47964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всем животным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пьют воду каждый день, а рыбы вообще живут в ней постоянно. Для каждого живого существа вода — это часть жизни.
</a:t>
            </a:r>
            <a:endParaRPr lang="en-US" sz="2800" dirty="0"/>
          </a:p>
        </p:txBody>
      </p:sp>
      <p:sp>
        <p:nvSpPr>
          <p:cNvPr id="13" name="Text 4"/>
          <p:cNvSpPr txBox="1"/>
          <p:nvPr/>
        </p:nvSpPr>
        <p:spPr>
          <a:xfrm>
            <a:off x="3225450" y="68443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Берегёт здоровье людей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нужна человеку для питья, умывания и приготовления еды. Если беречь её, мы бережём здоровье семьи и будущее планеты.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146284"/>
            <a:ext cx="18268200" cy="51379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4450" y="1830500"/>
            <a:ext cx="15619200" cy="27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наш общий друг
</a:t>
            </a:r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всем живым существам, путешествует по природе и меняет свой вид. Если беречь её каждый день, на Земле будет больше жизни, чистоты и радости.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2026-05-26T03:11:48Z</dcterms:created>
  <dcterms:modified xsi:type="dcterms:W3CDTF">2026-05-26T03:11:48Z</dcterms:modified>
</cp:coreProperties>
</file>