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67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очагов поражения при радиационных авариях и защита людей
</a:t>
            </a:r>
            <a:endParaRPr lang="en-US" sz="3267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радиация опасна рядом с нами?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опасность: почему её нельзя недооценивать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Радиацию невозможно увидеть, услышать или почувствовать без приборов, поэтому особенно важно полагаться на предупреждения специалистов. При авариях радиоактивные вещества могут переноситься ветром на большие расстояния и оседать на земле, зданиях и растениях.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очагом поражения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поражения при радиационной аварии — это территория, где люди, техника и природа оказались под действием излучения и радиоактивного загрязнения.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уровень риска влияют мощность выброса, направление ветра, время нахождения человека в зоне и то, как именно радиоактивные вещества попадают в организм.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такого очага выделяют участки с разной степенью опасности: сильного, опасного и умеренного загрязнения. Чем ближе к источнику выброса, тем выше риск.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опасности при аварии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выброса радиоактивные частицы образуют облако и вместе с ветром распространяются по местности. Затем они оседают на землю, крыши, растения и дороги, создавая опасные участки.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Радиоактивное облако и осадок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сохраняют одежда, обувь, кожа, вода и пища, если на них попали частицы загрязнения. Особенно опасна мелкая пыль: её легко вдохнуть, и она быстро переносится дальше.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Загрязнённые предметы и поверхности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опасность по мере удаления от аварии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где особенно важно соблюдать защитные меры и не выходить без указаний взрослых.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источника выброса, тем ниже опасность, но полностью она исчезает не сразу.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радиационных аварий; условные значения для наглядности
</a:t>
            </a:r>
            <a:endParaRPr lang="en-US" sz="13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97" y="3217325"/>
            <a:ext cx="3285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облучение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Радиоактивные вещества могут попасть в организм вместе с водой и продуктами. Тогда они распределяются по внутренним органам и становятся особенно опасными при регулярном поступлении.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пища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облучение сложнее остановить, чем внешнее, потому что загрязнение уже проникло в организм. Поэтому важно не допускать контакта с пылью, водой и пищей из опасной зоны.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излучения находится снаружи, поэтому воздействие идёт через кожу и тело в целом. Особенно значимы гамма- и бета-лучи, которые могут проходить через одежду и частично через материалы.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облучение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радиоактивная пыль попадает в дыхательные пути, возникает внутреннее облучение. В таком случае источник излучения оказывается внутри организма и может долго воздействовать на лёгкие и другие органы.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Вдыхание опасных частиц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попадания радиоактивных веществ в организм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пути попадания загрязнения, простые примеры и связанную с ними опасность.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контакт с загрязнённой средой увеличивает риск, поэтому важны защита дыхания, чистые продукты и быстрая санитарная обработка.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основам радиационной безопасности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сообщении о радиационной аварии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гражданской обороны и защиты населения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индивидуальной защиты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Респиратор или плотная маска помогают уменьшить попадание радиоактивной пыли в дыхательные пути. Лучше выбирать средство, которое плотно прилегает к лицу и не пропускает воздух по краям.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Закрытая одежда, головной убор, перчатки и обувь с закрытым носком уменьшают контакт кожи с загрязнением. Плотная ткань защищает лучше, чем лёгкая и тонкая одежда.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 опасной зоны одежду снимают осторожно и складывают отдельно от чистых вещей. Это помогает не перенести радиоактивную пыль в дом, школу или транспорт.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участки кожи моют водой с мылом. Если загрязнение сильное, нужна санитарная обработка по указанию специалистов, а не обычное умывание.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в помещении как временная защита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доступная временная защита — оставаться в помещении, где воздух с улицы почти не поступает внутрь. Лучше подходят внутренние комнаты, подвалы и здания с толстыми стенами.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окна, двери и вентиляционные решётки уменьшают попадание радиоактивной пыли в помещение. Запас воды и простые средства связи помогают спокойно ждать дальнейших указаний.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мер защиты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работают лучше всего в сочетании: одна снижает облучение, другая уменьшает загрязнение и помогает убрать радиоактивные частицы.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решающей мерой является эвакуация, но укрытие и санитарная обработка тоже существенно снижают риск.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3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сравнительное представление по материалам учебной темы; показатели условные, без статистической шкалы.
</a:t>
            </a:r>
            <a:endParaRPr lang="en-US" sz="10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Йодная профилактика и её ограничения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Препараты йода нужны не всем и не всегда: их принимают только после официального сообщения специалистов, когда есть риск попадания радиоактивного йода в организм.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продукты, витамины, соль и напитки не заменяют специальную йодную профилактику. Самовольный приём особенно опасен для детей и людей с заболеваниями щитовидной железы.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зависит от времени приёма и дозы. Если принять препарат слишком рано, слишком поздно или в неправильном количестве, защита может быть недостаточной или вредной.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населения при радиационной аварии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получает официальное оповещение, а спасательные службы и местные власти принимают решение об эвакуации.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 решение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месте размещения проводится регистрация, уточняется состояние людей и даются дальнейшие указания специалистов.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Прибытие и учёт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берут документы, воду, аптечку и телефон, после чего покидают район в составе организованной группы.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Организованный выход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определяются безопасные маршруты, пункты сбора и места временного размещения людей.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маршрута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035895"/>
            <a:ext cx="4335300" cy="19445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в зоне радиоактивного загрязнения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действия, которые увеличивают риск попадания радиоактивных частиц в организм, и объясняет, почему их следует избегать.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действие, связанное с пылью, водой или прямым контактом, повышает вероятность внутреннего и внешнего облучения.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темы о правилах поведения при радиационной аварии.
</a:t>
            </a:r>
            <a:endParaRPr lang="en-US" sz="13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обработка после выхода из опасной зоны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 опасной зоны человек сначала снимает верхнюю одежду и складывает её отдельно. Затем моет руки, лицо и волосы, чтобы удалить радиоактивную пыль с поверхности тела. Это простой, но очень важный этап защиты.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— убрать загрязнение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загрязнение было сильным, обработка проводится в специальном пункте. Там используют душ, чистую одежду и контейнеры для опасных вещей. Такая процедура помогает не занести частицы в дом и снизить дальнейший риск для здоровья.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специалистов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последствия для здоровья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последствий зависит не только от дозы, но и от времени контакта с загрязнённой средой и пути попадания радионуклидов.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внутреннее облучение и большие дозы: они повышают вероятность тяжёлых последствий и долгосрочного вреда.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по теме радиационных аварий; доли условные, используются для наглядного сравнения.
</a:t>
            </a:r>
            <a:endParaRPr lang="en-US" sz="10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797" y="1474950"/>
            <a:ext cx="3285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продуктов питания и питьевой воды
</a:t>
            </a:r>
            <a:endParaRPr lang="en-US" sz="308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овощи, зелень и корнеплоды легко удерживают пыль, поэтому их безопасность подтверждают только после измерений и официального разрешения.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зелень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показатели превышают норму, продукты не употребляют, не продают и не используют до повторной проверки специалистами.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колодцы, водопровод и открытые источники, чтобы исключить попадание радиоактивных веществ в питьё и приготовление пищи.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Животноводческую продукцию контролируют особенно тщательно, потому что загрязнение может перейти в организм человека вместе с ежедневным рационом.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 мясо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специалисты определяют безопасность территории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оценки основана на измерениях приборов, анализе проб и повторном контроле после введения ограничений.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личной безопасности дома и в школе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сигнал оповещения и сразу выполняй указания взрослых. Важно заранее знать, где в школе и дома находятся окна, двери и путь к безопасному помещению.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сообщении об опасности быстро закрой окна, двери и вентиляцию. Это уменьшает попадание загрязнённого воздуха и пыли в комнату.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под рукой простой запас воды, фонарик и документы, если они нужны по правилам семьи или школы. Сбор должен быть спокойным и без спешки.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выходи на улицу без разрешения взрослых, особенно если объявлена радиационная опасность. Самостоятельные действия могут увеличить облучение и помешать эвакуации.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 радиационных аварий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авария опасна излучением и загрязнением среды, поэтому главные меры защиты — укрытие, эвакуация, йодная профилактика только по указанию и санитарная обработка.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2026-05-21T01:04:59Z</dcterms:created>
  <dcterms:modified xsi:type="dcterms:W3CDTF">2026-05-21T01:04:59Z</dcterms:modified>
</cp:coreProperties>
</file>