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слов: как слова дружат со строкой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переносить слова красиво, точно и по правилам?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длиннее строки, и тогда ему нужен аккуратный перенос. Он помогает писать ровно, читать легко и не ломать слово наугад.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слов в русском языке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— это основа переноса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удобно переносить по слогам. Слог — это часть слова с гласным звуком, поэтому его легко услышать, если произнести слово вслух медленно.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делится на слоги, перенос обычно ставят между ними. Так слово остаётся понятным, а чтение не спотыкается о лишние буквы.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простые: ма-ши-на, ко-ро-ва, ро-ди-на. Если научиться находить слоги, перенос перестанет казаться хитрым фокусом.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не остаётся одна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Букву нельзя оставить одну в конце строки или перенести на новую строку отдельно. Такая запись выглядит странно и мешает быстро читать слово.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при переносе нужны две части слова. Лучше выбрать такое место, где каждая строка будет удобной для чтения и не превратится в головоломку.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правильное место переноса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показывает, как шаг за шагом проверить слово перед переносом.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51449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й, мягкий знак и твёрдый знак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й всегда держится рядом со своей частью слова. Её не отрывают при переносе, поэтому май-ка и чай-ник звучат и выглядят правильно.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й не любит одиночества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не остаётся сам по себе. Он идёт вместе со словом, как в слове паль-то, чтобы не потерять мягкость и не запутать читателя.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начинает новую строку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ъ не должен стоять один или начинать новую строку. В слове подъ-езд он остаётся со своей частью и помогает сохранить правильное чтение.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тоже не отделяют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стоят й, ь или ъ, перенос нужно проверять особенно внимательно. Они словно маленькие охранники: не отпускают свою часть слова никуда без дела.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буквы всегда рядом со своим словом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после приставки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Найди начало слова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посмотреть, есть ли в слове приставка. Это часть в начале слова, которая помогает образовать новое слово.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Проверь слоги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слово читают по слогам. Если перенос после приставки совпадает со слогом, слово переносится легче и выглядит аккуратно.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Выбери удобный перенос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появляются примеры вроде под-нести, рас-сказ, за-хват. Приставка остаётся с частью слова и не мешает чтению.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согласные любят делиться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Касса без тесноты
</a:t>
            </a:r>
            <a:pPr algn="ctr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слове встречаются две одинаковые согласные, перенос часто ставят между ними. Тогда кас-са читается спокойно, а не превращается в плотный ком букв. Каждая часть слова получает своё место, и строка выглядит аккуратнее.
</a:t>
            </a:r>
            <a:endParaRPr lang="en-US" sz="1106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Ванна на две стороны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ван-на двойные согласные как будто делят работу поровну. Одна буква остаётся в первой строке, другая — во второй. Так слово становится легче для глаза и не кажется слишком тяжёлым.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не любит толпу
</a:t>
            </a:r>
            <a:pPr algn="ctr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груп-па тоже переносится удобно между одинаковыми согласными. Это помогает не сгружать все буквы в одну строку сразу. Чтение остаётся плавным, а запись — ровной и чистой.
</a:t>
            </a:r>
            <a:endParaRPr lang="en-US" sz="12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несколькими согласными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несколько согласных, перенос помогает не собирать их в слишком длинную цепочку. Так слово читается легче и не пугает своим видом.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перенос выбирают так, чтобы согласные разделились на удобные части: вес-на, стра-на. Тогда каждая строка получает посильную порцию букв.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кос-тюм перенос тоже делает чтение проще. Если все согласные оставить вместе, строка станет тяжёлой, будто рюкзак с лишними книгами.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не спешить. Сначала услышать слоги, потом посмотреть на согласные и выбрать такой перенос, который помогает глазу и не мешает смыслу.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перенос в слове с приставкой
</a:t>
            </a:r>
            <a:endParaRPr lang="en-US" sz="305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не запутаться и проверить слово по шагам.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правило не помогает найти аккуратное место переноса, слово лучше оставить целиком на строке. Так текст остаётся ровным, а читать его гораздо легче.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не переносят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одного слога не делят на части: дом, кот, лес. В них всего одна «ступенька» для голоса, поэтому переносить просто некуда.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в конце строки одну букву или делать перенос, который выглядит странно для чтения. Слово должно оставаться удобным и понятным, а не «ломаться» на глазах.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 особые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ошибаются, когда не замечают буквы й, ь и ъ. Эти буквы не любят оставаться одни. Они должны быть рядом со своей частью слова, чтобы перенос был правильным.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переносе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перенос по слогам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делить слово не по слогам, а как попало. Тогда чтение становится трудным. Лучше сначала произнести слово вслух, а потом проверить место переноса ещё раз.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проверки переноса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найти правильный перенос без лишних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675" y="1587500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700" y="1587500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700" y="16070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не меняет смысл слова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 же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слово остаётся тем же самым. Меняется только его место в строке, а значение, звучание и смысл никуда не исчезают.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только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помогает уместить длинное слово в строке. Он не превращает его в новое слово и не делает его короче по смыслу.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должно быть лёгким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перенос выбран неудачно, слово читается с трудом и сбивает с мысли. Поэтому важно делить его аккуратно, как хорошую дорожку для глаз.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перенос особенно полезен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с узкой строкой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строка в тетради заканчивается, длинное слово не хочет помещаться и начинает капризничать. Тогда перенос помогает ему аккуратно перейти на новую строку. Запись остаётся ровной, а учителю легче читать каждую строчку.
</a:t>
            </a:r>
            <a:endParaRPr lang="en-US" sz="1047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и рабочей 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текст должен быть аккуратным, чтобы страницы выглядели опрятно. Если слово длинное, перенос спасает место и не делает строку слишком тяжёлой. Страница сразу выглядит дружелюбнее для глаз.
</a:t>
            </a:r>
            <a:endParaRPr lang="en-US" sz="1114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письме в тесной строке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место для письма совсем небольшое: в карточке, задании или маленьком окошке на странице. Тогда перенос помогает не теснить буквы друг к другу. Слово остаётся длинным, но записывается удобно и понятно.
</a:t>
            </a:r>
            <a:endParaRPr lang="en-US" sz="10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правила переноса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писать слова аккуратно и без ошибок.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 простых словах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Начни с коротких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тренироваться на словах ко-са, ре-ка и мо-ре. В них легко услышать слоги и заметить, где проходит перенос.
</a:t>
            </a:r>
            <a:endParaRPr lang="en-US" sz="995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Переходи к более длинным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попробуй слова за-бор и ле-сок. Они чуть длиннее, но всё ещё помогают спокойно потренировать глаз и слух.
</a:t>
            </a:r>
            <a:endParaRPr lang="en-US" sz="995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Повторяй и проверяй
</a:t>
            </a:r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ты читаешь слова по слогам, тем увереннее находишь перенос. Ошибок в тетради становится меньше, а буквы ведут себя прилично.
</a:t>
            </a:r>
            <a:endParaRPr lang="en-US" sz="9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не торопись. Лучше ещё раз произнести слово по слогам и сверить перенос, чем потом исправлять смешную ошибку в тетради.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Хитрые слова для внимательных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кажутся совсем простыми, но требуют особой осторожности. В них легко забыть про буквы, которые не хотят оставаться одни или начинать новую строку.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по-езд, сча-стье и объ-ём нужно читать особенно внимательно. Сначала ищут слоги, а потом проверяют, не мешают ли особые буквы.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произнеси слово вслух и раздели его на слоги. Потом проверь, нет ли в нём букв й, ь, ъ, двойных согласных или приставки. Такой порядок помогает не запутаться.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перенос без путаницы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всё равно кажется трудным, загляни в учебник или словарь. Это не подсказка «для слабых», а умный способ написать аккуратно и без лишних исправлений.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слов: маленькое правило с большой пользой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помогает словам помещаться в строку и не ссорится с правилами языка. Если помнить про слоги, особые буквы и аккуратное чтение, тетрадь будет красивой, а ошибки — редкими.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2026-05-21T19:46:41Z</dcterms:created>
  <dcterms:modified xsi:type="dcterms:W3CDTF">2026-05-21T19:46:41Z</dcterms:modified>
</cp:coreProperties>
</file>