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Костные рыбы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– самый многочисленный класс позвоночных, освоивший все водные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значение костных рыб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появились более 400 миллионов лет назад и сегодня насчитывают тысячи видов, обитающих в пресной и морской воде. Они играют важную роль в пищевых цепях и обеспечивают значительную часть мировой рыбной продукции.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костных рыб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скелет целиком или частично состоит из твёрдой костной ткани, обеспечивающей прочность и опору организму.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чешуёй, которая защищает от повреждений и инфекций, а череп тщательно охраняет головной мозг.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– наличия плавательного пузыря, позволяющего регулировать плавучесть и глубину нахождения в воде.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через жабры, а плавники обеспечивают движение и устойчивость в пространстве.
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 формах и размерах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костных рыб встречаются как крошечные виды, например Пандака, длина которых не превышает одного сантиметра, так и гиганты вроде луна-рыбы, достигающей свыше двух метров и тысяч килограммов массы.
</a:t>
            </a:r>
            <a:endParaRPr lang="en-US" sz="1124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от пресных до морских вод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расселились в реках, озёрах, морях и солоноватых водоемах, приспосабливаясь к самым разнообразным условиям и формируя богатую фауну.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представители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рыбы – окуни, щуки, карпы, треска, сельдь и цихлиды – известны как в рыбной ловле, так и в аквариумистике, демонстрируя широкий спектр адаптаций.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костных рыб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основные органы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делится на три основные части: голова с органами чувств и ртом, туловище и хвост, обеспечивающий движение.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— парные грудные и брюшные, а также непарные спинной, анальный и хвостовой — отвечают за манёвренность и стабилизацию.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 включают двухкамерное сердце, печень, почки, желудок, кишечник и специализированный плавательный пузырь для регулировки плавучести.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типы чешуи у костных рыб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Циклоидная чешуя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и округлая чешуя встречается у карпов и родственных видов. Она обеспечивает хорошую подвижность и защиту без лишнего сопротивления воде.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Ктеноидная чешуя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зазубренной поверхностью, характерной для окуней и биологически адаптирована для плотной защиты и повышения устойчивости при плавании.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Ганоидная чешуя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прочная и блестящая чешуя осетровых рыб, обладает слоистой структурой, которая эффективно защищает от хищников и повреждений.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костных рыб: функции и разнообразие
</a:t>
            </a:r>
            <a:endParaRPr lang="en-US" sz="2791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и брюшные плавники отвечают за точные движения, манёвры и торможение в воде.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– главный двигатель, формирующий поступательное движение и скорость рыбы.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и анальный плавники служат для поддержания устойчивости и предотвращения вращения тела при плавании.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формы и расположения плавников отражает экологические условия и способы передвижения разных видов.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костных рыб в мире
</a:t>
            </a:r>
            <a:endParaRPr lang="en-US" sz="322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богатство отмечается в тропических регионах, особенно в бассейне Амазонки и Юго-Восточной Азии.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пресноводных видов связано с разнообразием и структурой речных и озёрных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органов: дыхание и кровообращение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через жабры, где кислород из воды проникает в кровь через тонкие капилляры.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у костных рыб состоит из предсердия и желудочка, обеспечивая замкнутую систему кровообращения.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обладают лабиринтовым органом, позволяющим дополнительно поглощать кислород из воздуха в условиях низкого содержания растворённого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их охотничьи приспособления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и окунь обладают острыми зубами и хорошо развитым желудком, что позволяет эффективно ловить и переваривать живую добычу.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рыбы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Толстолобик питается главным образом планктоном и растительными остатками, у него увеличенный кишечник, приспособленный к перевариванию растительной пищи.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виды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– пример рыбы с разнообразным рационом, включая как растительные, так и животные компоненты, что помогает им адаптироваться к различным условиям.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рацион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костных и хрящевых рыб
</a:t>
            </a:r>
            <a:endParaRPr lang="en-US" sz="372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костных и хрящевых рыб отражены в таблице: строение скелета, покрытие тела, наличие плавательного пузыря и особенности размножения. Костные рыбы освоили пресноводные среды, хрящевые — преимущественно морские.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более адаптированы к разнообразным средам, обладают плавательным пузырём для контроля плавучести, а хрящевые имеют внутреннее оплодотворение и хрящевой скелет.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академические биологические пособия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потомства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Нерест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тысячи икринок в воду, где происходит внешнее оплодотворение самцами.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икры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Икринки проходят стадию зародыша до вылупления личинок в воде.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личинок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развиваются, питаются планктоном и постепенно меняют строение тела.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Мальки и взрослая рыба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Мальки взрослеют, формируются взрослые органы и органы размножения.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различным средам обитания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 вытянутым телом быстро плавают в открытой воде, уплощённые живут на дне, а круглые обеспечивают манёвренность в зарослях водорослей.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камуфляж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расположение рта у донных видов помогает добывать пищу со дна, а окраска и форма помогают маскироваться от хищников и добычи.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температуре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рыбы производят антифризные белки для выживания в холоде, а пустынные виды способны впадать в спячку во время засухи.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костных рыб в экосистемах
</a:t>
            </a:r>
            <a:endParaRPr lang="en-US" sz="3462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регулируют численность беспозвоночных и других рыб, поддерживая экологическое равновесие в водоемах.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важным звеном пищевых цепочек, являясь пищей для птиц, млекопитающих и амфибий.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перемещению и переработке органических веществ, улучшают качество воды и условия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костных рыб в питание человека
</a:t>
            </a:r>
            <a:endParaRPr lang="en-US" sz="293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доминирует в производстве костных рыб, что поддерживает мировой рыбный рынок и продовольственную безопасность.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костных рыб обеспечивают значительную часть мирового потребления, благодаря чему они критически важны для питания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 год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занятость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людей во всём мире трудятся в рыбной промышленности, обеспечивая занятость и экономическую устойчивость своих регионов.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и развитие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костных рыб позволяет увеличивать запасы и снижать нагрузку на дикие популяции, способствуя устойчивому развитию отрасли.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применение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рыбьего жира и кормов из костных рыб поддерживает фармацевтику, сельское хозяйство и здоровье человека.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костных рыб
</a:t>
            </a:r>
            <a:endParaRPr lang="en-US" sz="3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костных рыб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пестицидами и тяжелыми металлами ухудшает здоровье и увеличивает смертность рыб.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чрезмерный лов уменьшают популяции, угрожая биоразнообразию и устойчивости экосистем.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дамб изменяет миграционные маршруты и место нереста, нарушая жизненный цикл рыб.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чужеродных видов приводит к конкуренции и вытеснению местных видов, нарушая экосистемный баланс.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интересные представители класса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Мурена — ночной охотник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и гибкое тело мурены позволяет ей скрываться в расщелинах. Она охотится под покровом ночи, используя острые зубы и быстрые броски.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угорь: путешественник мирового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рыба совершает миграции до 6 000 км из пресных вод рек в Саргассово море для нереста, демонстрируя уникальную жизненную стратегию.
</a:t>
            </a:r>
            <a:endParaRPr lang="en-US" sz="1047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Осетровые — живые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представители, такие как осётр и стерлядь, добывают чёрную икру. Они уязвимы из-за промысла и загрязнения среды, поэтому находятся под охраной.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костных рыб в науке и культуре
</a:t>
            </a:r>
            <a:endParaRPr lang="en-US" sz="3292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Данио-рерио используется в генетических исследованиях для изучения развития и болезней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рыб популярны в народном искусстве, проявляясь в вышивках и резьбе как символы природы и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мифологии золотая рыбка олицетворяет удачу и исполнение желаний, что отражает культурное значение рыб.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рыбы: ключ к будущему природы и науки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костных рыб обеспечивает здоровье экосистем и продовольственную безопасность, а их изучение вдохновляет новые научные открытия и воспитание экологической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2026-05-08T01:45:25Z</dcterms:created>
  <dcterms:modified xsi:type="dcterms:W3CDTF">2026-05-08T01:45:25Z</dcterms:modified>
</cp:coreProperties>
</file>