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страха глаза велики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делает маленькое огромным и смешным одновременно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«У страха глаза велики» учит не верить первому испугу. Стоит человеку испугаться, и тень, шорох или тёмный угол кажутся намного опаснее, чем есть на самом деле.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страх преувеличивает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094" y="3154675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дружит с воображением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страх часто связан с новым и непонятным. Если сразу не разобраться, знакомая вещь легко превращается в пугающую историю, хотя всё объясняется очень просто.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это особенно знакомо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предметы меняют очертания, и мозг спешит угадать самое страшное. Поэтому стул может стать «человеком», а пальто на вешалке — «гостем».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видят не всё точно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тревожно, воображение быстро дорисовывает страшную картинку. Обычный куст, ветка или тень могут показаться чудовищем, хотя рядом нет никакой опасности.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рисует лишнее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обычные вещи становятся «страшными»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 в углу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комнате стул стоит неподвижно и почти не заметен. Но стоит погасить свет, и у него будто появляются плечи, голова и длинные ноги. На секунду кажется, что в комнате кто-то есть.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 на вешалке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пальто, повешенное у двери, в темноте напоминает высокого человека. Ребёнок смотрит издалека и видит не одежду, а загадочного гостя. Когда включается свет, страшный образ исчезает без следа.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у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 углу комнаты иногда похожа на большого зверя или странный предмет. Но стоит сделать шаг ближе, и оказывается, что это всего лишь коробка, игрушка или стул.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остановиться и не посмотреть внимательнее, фантазия начинает пугать ещё сильнее. Поэтому первый страх лучше проверять, а не принимать его за точный ответ.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старается защитить человека и быстро выбирает самый тревожный вариант. Он как будто говорит: «Сначала опасность, потом разберёмся», даже если настоящей беды рядом нет.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испуга тело тоже реагирует: сердце бьётся чаще, ладони становятся влажными, а мысли путаются. Это обычная реакция, но она не всегда показывает правду.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случаи из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под кроватью может оказаться вовсе не монстром, а потерявшимся тапком. Иногда самый громкий «страшный» звук делает обычная игрушка, случайно упавшая на пол.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 углу комнаты легко превращается в медведя, хотя это всего лишь стул. Стоит включить свет, и «зверь» сразу становится знакомой мебелью.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устроившаяся в шкафу, может показаться неизвестным зверем. Но на самом деле это просто домашний питомец, который выбрал себе удобное место для отдыха.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скрип двери иногда пугает сильнее, чем нужно. А потом выясняется, что дверь просто плохо закрыта или её слегка качнул ветер.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пословица учит проверять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испуг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слышит шорох или видит тень и пугается. В этот момент кажется, что опасность намного ближе, чем она есть на самом деле.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включить свет, подойти ближе или спросить взрослого. Тогда становится понятно, что страшная картина могла быть обычным пустяком.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—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правда становится ясной, страх уменьшается. Человек видит ситуацию точнее и понимает, что не нужно бояться раньше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герои часто сначала пугаются, но потом находят смелость и начинают думать. Им кажется, что задача огромная, а на деле всё можно понять и исправить.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узнаёт в таких историях себя: сначала страшно, потом смешно и ясно. Именно так пословица помогает увидеть, как воображение может обмануть, а проверка — успокоить.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 сказках и рассказах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3256" y="150130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 народной речи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замечание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пословицу говорят доброжелательно, без обиды и насмешки. Она помогает заметить сильный испуг и при этом не задеть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совет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спрятана понятная мысль: не пугайся раньше времени. Сначала посмотри внимательнее, а потом уже делай выводы.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живут в речи много лет, потому что они коротко и ясно объясняют важную вещь. Страх не всегда показывает правду.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спокойная проверка помогает понять, есть ли настоящая опасность или это только испуг.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проверка часто возвращает спокойствие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пословица «У страха глаза велики»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большой страх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первого испуга человек приходит к проверке и спокойствию.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— это умение не паниковать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человек не обязан совсем не бояться. Он замечает свой испуг, останавливается и не торопится делать выводы, пока не посмотрит на ситуацию внимательнее.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страшно, полезно глубоко вдохнуть и выдохнуть. Несколько спокойных движений помогают собраться с мыслями и не дать тревоге вести себя вместо тебя.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начинается с проверки. Человек смотрит, что происходит на самом деле, а не верит первой тревожной догадке или воображаемой опасности.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страх становится меньше, если не подкармливать его фантазиями. Спокойствие помогает увидеть правду и выбрать верный шаг.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взрослые помогают успокоиться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спокойные слова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 и простое объяснение действуют лучше громких окриков. Они возвращают уверенность и помогают заметить, что страшная тень часто оказывается обычной вещью.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или взрослый помогает не оставаться один на один с тревогой. Вместе легче включить свет, посмотреть вокруг и понять, что опасность только показалась.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4256" y="3154675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пословица особенно подходит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важной работой ребёнок может сильно волноваться и представлять неудачу слишком большой. Пословица напоминает сначала успокоиться, а потом внимательно выполнять задание.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всё новое, легко преувеличить опасность. Тогда полезно остановиться, осмотреться и спросить, где можно получить помощь или подсказку.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незнакомом месте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шум часто пугает раньше, чем становится ясно, откуда он взялся. Пословица учит не пугаться сразу и сначала выяснить причину звука.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громком звуке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знакомые предметы меняют вид и кажутся необычными. После света и проверки становится понятно, что страшный силуэт был самым обычным предметом.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тёмной комнате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внимательный взгляд способен заменить множество страшных догадок. Именно поэтому пословица звучит с доброй улыбкой и помогает не обижаться на свой испуг.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проверка часто сильнее самой шумной фантазии.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свет, ровное дыхание и счёт до десяти. Когда видно больше деталей, страх становится меньше, а мысли начинают работать яснее и спокойнее.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спросить себя: «Что я точно вижу?» Потом можно осмотреть комнату, потрогать предмет и поговорить с близким человеком. Проверка возвращает уверенность.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успокоиться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бойся раньше времени» — это напоминание не спешить с тревожными выводами. Сначала нужно посмотреть на ситуацию внимательно, а потом уже решать, есть ли повод для страха.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всё то страшно, что кажется» учит различать выдумку и действительность. Часто воображение рисует опасность ярче, чем она есть на самом деле.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пугайся напрасно» звучит как добрый совет. Он помогает остановиться, успокоиться и проверить, действительно ли есть причина для тревоги.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выражения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пословица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включает свет, подходит ближе или спрашивает взрослого. Так становится понятно, есть ли настоящая опасность.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внимание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замечает, что его тревожит, и старается посмотреть на ситуацию яснее, а не доверять первому испугу.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правда открывается, страх уменьшается. Человек понимает: не всё страшное на самом деле бывает опасным.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преувеличение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«страшные» глаза показывают, как испуг увеличивает всё вокруг. Маленькая непонятность вдруг кажется большой и очень серьёзной. Так образ запоминается особенно легко.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проверяет ситуацию, страх исчезает, а на его месте появляется улыбка. Такой добрый финал помогает понять: сначала нужно узнать правду, а потом бояться или радоваться.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образ большой тревоги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«У страха глаза велики» учит не верить первому испугу. Проверка, спокойствие и поддержка помогают увидеть правду и почувствовать себя увереннее.
</a:t>
            </a:r>
            <a:endParaRPr lang="en-US" sz="867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2026-05-24T05:38:13Z</dcterms:created>
  <dcterms:modified xsi:type="dcterms:W3CDTF">2026-05-24T05:38:13Z</dcterms:modified>
</cp:coreProperties>
</file>