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яркие описания мест и достопримечательностей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 и достопримечательностей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помогает читателю представить его так, будто он стоит рядом с автором и замечает главное.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место так, чтобы его увидели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живым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со зрительного образа: цвет, форма, размер и расположение сразу задают первое впечатление о месте.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вокруг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все чувства вместе: тогда описание звучит не сухо, а как личное наблюдение, которому хочется доверять.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впечатление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длинного списка: одна яркая деталь, например старый фонарь или узкая тропинка, часто говорит больше десятка общих слов.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детали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забывайте о запахах и ощущениях: свежий воздух, сырость, тепло камня или прохлада тени помогают запомнить атмосферу.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атмосферу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звуки: шум, тишина, шаги, звон колоколов или плеск воды делают картину более живой и правдоподобной.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место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описания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объект, затем собираем три опоры описания: расположение, внешний вид и особенности.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573" y="226185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место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город, район или часть местности, чтобы читатель сразу понял, где находится объект и в какой обстановке он расположен.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ближайшие ориентиры: школу, мост, площадь, метро или лес. Такие подсказки делают описание понятным и помогают быстро представить маршрут.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окружение: центр, окраина, берег реки или склон горы задают разное настроение и разные детали для текста.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расположение с известным местом или частью города, если это помогает лучше представить объект без лишних объяснений.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место в целом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передайте общее впечатление: тихое, просторное, древнее или оживлённое место сразу настраивает читателя на нужный образ.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2–3 заметные детали, которые удерживают внимание: башня, фонарь, лавка или дерево делают описание цельным и запоминающимся.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цвет и свет: серые стены, золотой закат или яркие вывески помогают увидеть место не только разумом, но и глазами.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опишите форму и размер объектов: узкая аллея, широкая площадь или низкий берег создают ясную и наглядную картину.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факты действительно нужны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описания достаточно выбрать только самые полезные факты и не перегружать текст лишними подробностями.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точных факта обычно дают больше пользы, чем длинный перечень без связи с общим образом.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легенды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рассказ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история может начаться с одного события: когда место появилось, кто его построил или почему оно стало известным. Такой факт сразу делает описание живее и помогает понять значение объекта.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легенда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добавляет тексту выразительности, если показать её как народное предание, а не как проверенный документальный факт. Тогда читатель чувствует атмосферу места, но не путает вымысел с историей.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точность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отделять точные сведения от красивых рассказов. Если это правило соблюдено, текст остаётся интересным, но при этом не теряет доверия к автору.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фонтан сразу притягивает взгляд: вода движется, отражает свет и оживляет площадь. Если рядом стоят скамейки и деревья, место кажется не только красивым, но и удобным для отдыха.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в центре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заметна издалека, потому что поднимается выше соседних зданий и становится ориентиром. В описании важно показать не только высоту, но и то, что она символизирует для жителей.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Башня-ориентир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Смотровая площадка запоминается ощущением простора: с неё видно улицы, реку или крыши домов. Такая деталь помогает передать масштаб места и показать, почему сюда хочется вернуться.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 высоты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здесь особенно интересно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места особенно помогают 5 чувств: они делают текст точным, живым и запоминающимся.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 помогают увидеть место яснее и передать его атмосферу.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ландшафт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передать тишину и прохладу: достаточно упомянуть высокие сосны, мягкий мох, редкий птичий крик и сумеречный свет, чтобы читатель почувствовал спокойствие.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тишина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создаёт ощущение простора. В описании важны горизонт, волны, солёный ветер, яркое небо и дальний шум прибоя — они делают картину широкой и открытой.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простор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звучат величественно, если назвать крутые склоны, снежные вершины, каменные тропы и холодный воздух. Несколько точных деталей сразу задают масштаб и силу места.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величие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или парк лучше описывать через свет, запах цветов, шелест листьев и дорожки между деревьями. Такие наблюдения создают мягкое, уютное настроение текста.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Садовое спокойствие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описание здания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назовите, что это за здание, и укажите его общее впечатление: старинное, современное, строгий или лёгкий облик.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отметьте стиль, материал, высоту, форму окон и линий. Эти признаки помогают понять, как здание устроено и чем выделяется.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Заметные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детали: башню, колонны, арки, крышу, украшения или соседние постройки. Они делают описание точнее и нагляднее.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Сравнение 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сравнить здание с другим и назвать, какое чувство оно вызывает: уважение, удивление, спокойствие или интерес.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пейзаж можно сделать торжественным, тихим или загадочным, если менять слова, ритм фраз и эмоциональные акценты.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подобраны слова, тем яснее звучит настроение описания и тем сильнее впечатление от текста.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для учебной презентации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передавать настроение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описания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сделать описание понятным и связным.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 нескольких фразах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находится в центре города рядом с ратушей. Уже первое предложение показывает, где она расположена и почему это место легко найти.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площадь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здесь много людей и света, а вечером брусчатка отражает огни фонарей. Такое сравнение времени суток помогает увидеть место более живо.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 течение дня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фонтан сразу привлекает внимание, потому что он заметен издалека и задаёт ощущение движения. Одна яркая деталь делает текст запоминающимся.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деталь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простора, света и движения создаёт тёплое впечатление. В конце можно коротко назвать своё чувство, чтобы описание звучало личнее.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описывать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признаки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точных слов, которые показывают форму и материал: каменный, узкий, высокий, прозрачный. Такие прилагательные сразу делают образ яснее и конкретнее.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звук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глаголы действия: шумит, сверкает, тянется, возвышается, переливается. Они оживляют текст и помогают читателю представить движение и звук.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сравнения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сравнения, если нужно усилить образ: как зеркало, словно башня, будто тихий остров. Одно удачное сравнение может заменить длинное объяснение.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чтобы слова подходили к месту и не повторялись без нужды. Разнообразие лексики делает описание чище, точнее и интереснее для 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замены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типичные ошибки в описании мест и более удачные способы выразить мысль.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формулировка, тем легче представить место и тем сильнее звучит описание.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текст по 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быстро увидеть, чего не хватает в описании.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для собственного описания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запишите название места. Это помогает сразу определить тему и не уходить в сторону от главного объекта описания.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место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напишите, что вы почувствовали. Короткое личное впечатление помогает завершить текст естественно и сделать его запоминающимся.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впечатлением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выберите три заметные детали и один точный факт. Этого достаточно, чтобы описание было и живым, и убедительным.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детали и факт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опишите общий вид: тихий, просторный, старинный или оживлённый. Одно общее впечатление задаёт тон всему абзацу.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Передайте общий вид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укажите, где оно находится: в городе, рядом со школой, у реки или в центре. Такое начало делает текст понятным.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Обозначьте расположение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описание места сочетает точные факты, яркие детали и личное впечатление. Если читатель легко представляет место и понимает ваше отношение, текст получился удачным.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описание, которое запоминается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2026-07-26T09:52:03Z</dcterms:created>
  <dcterms:modified xsi:type="dcterms:W3CDTF">2026-07-26T09:52:03Z</dcterms:modified>
</cp:coreProperties>
</file>