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молитву как разговор души с Богом, собой и совестью.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 литературе: слово, обращённое к высшему смыслу
</a:t>
            </a:r>
            <a:endParaRPr lang="en-US" sz="308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молитву на уроке литературы
</a:t>
            </a:r>
            <a:endParaRPr lang="en-US" sz="2681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Молитвенная интонация помогает понять чувства героя, замысел автора и духовные вопросы эпохи. На примерах Пушкина, Лермонтова и Тютчева видно, как вера, надежда и совесть становятся частью художественного образа.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как литературное понятие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молитва может быть настоящим религиозным текстом или художественным обращением к Богу, судьбе, родине и собственной совести.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легко узнать по просьбе, благодарению, покаянию, духовной лексике, повтору и особой торжественной интонации.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молитвенная речь звучит как исповедь или просьба о защите, мире, прощении и внутренней силе.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«Молитва» в русской поэзии: образ лирического обращения
</a:t>
            </a:r>
            <a:endParaRPr lang="en-US" sz="2203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молитва звучит как просьба о спокойствии и душевной поддержке. Слово помогает герою пережить тревогу и боль.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молитва связана с очищением, благодарностью и доверием к духовной традиции. Короткие строки делают чувство особенно искренним.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молитва как поиск опоры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«Молитва» слово показано как сила, способная успокоить тревожную душу. В нём слышится надежда на облегчение внутренней боли.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важны искренность чувства и состояние одиночества. Молитва становится не формальностью, а живым обращением, которое возвращает человеку опору.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ясность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молитва отличается простотой и внутренней собранностью. В ней нет лишних украшений, зато есть ощущение покоя и доверия к высшей силе, которая помогает человеку сохранить душевную меру.
</a:t>
            </a:r>
            <a:endParaRPr lang="en-US" sz="1331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духовной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«Отцы пустынники и жёны непорочны…» поэт обращается к молитвенному опыту прошлого. Так он показывает, что покаяние и очищение сердца остаются важными и для его времени.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нравственного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молитва не только выражает чувство, но и настраивает на внутреннюю честность. Такое слово помогает человеку стать внимательнее к себе, к другим и к собственному выбору.
</a:t>
            </a:r>
            <a:endParaRPr lang="en-US" sz="1441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Пушкин: молитва как надежда на милость и свет
</a:t>
            </a:r>
            <a:endParaRPr lang="en-US" sz="20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и духовная глубина лирики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молитвенные интонации соединяются с размышлением о тайне мира. Человек у него чувствует величие природы и понимает, что не всё объясняется разумом.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Молитвенный мотив помогает поэту показать границу между земным и вечным. Через него особенно ясно слышно внутреннее переживание, скрытое за внешним событием.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Молитвенные мотивы в поэзии: что повторяется чаще всего
</a:t>
            </a:r>
            <a:endParaRPr lang="en-US" sz="211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молитва чаще всего связана с переживанием трудного момента и поиском внутренней опоры.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просьба и надежда: именно они чаще всего ведут героя к душевному спокойствию.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произведениям русской поэзии XIX века: Лермонтов, Пушкин, Тютчев, Некрасов, Блок.
</a:t>
            </a:r>
            <a:endParaRPr lang="en-US" sz="11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молитвенной лирики в стихотворении
</a:t>
            </a:r>
            <a:endParaRPr lang="en-US" sz="2449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поэтическая форма передаёт молитвенное состояние и внутреннее движение души.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Молитвенная лирика показывает не внешнее событие, а состояние души, которое меняется через обращение и слово.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текстам молитвенной лирики русской поэзии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молитвенный текст в литературе
</a:t>
            </a:r>
            <a:endParaRPr lang="en-US" sz="2839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общим признакам молитвенной лирики в русской литературе.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молитва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души
</a:t>
            </a:r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часто приходит к молитве из состояния тревоги, одиночества или вины. В этом обращении слышится не слабость, а попытка честно признать своё внутреннее напряжение и найти опору.
</a:t>
            </a:r>
            <a:endParaRPr lang="en-US" sz="111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 прикрас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Молитвенная речь превращает стихотворение в искренний диалог с Богом, совестью или судьбой. Герой не играет роль, а говорит о самом важном: страхе, надежде, просьбе о помощи.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 и сила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молитву автор показывает не только смирение героя, но и его духовную стойкость. Человек остаётся уязвимым, однако сохраняет способность сострадать, верить и искать нравственную правду.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Молитвенная интонация помогает увидеть перемену в герое: от растерянности к ясности, от боли к спокойствию. Так текст показывает, как слово становится шагом к духовному обновлению.
</a:t>
            </a:r>
            <a:endParaRPr lang="en-US" sz="10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связанные с молитвой в литературе
</a:t>
            </a:r>
            <a:endParaRPr lang="en-US" sz="2845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света в молитвенной лирике часто означает надежду, очищение и близость к высшему смыслу. Он противопоставлен тьме, тревоге и духовной неясности, поэтому сразу задаёт направление переживания.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свеча, храм, небо и слёзы помогают передать сосредоточенность, покорность и внутреннюю работу души. Эти детали делают молитву не отвлечённой, а очень личной и зримой.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покоя и очищения показывают движение от страдания к примирению с собой. В результате молитва в стихотворении становится не только просьбой, но и путём к внутренней ясности.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Склонённая фигура и мягкий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молящийся человек обычно показан в тишине, с опущенной головой и сосредоточенным взглядом. Такой образ помогает почувствовать, что в литературе молитва связана не с внешним действием, а с глубиной переживания и вниманием к внутреннему миру.
</a:t>
            </a:r>
            <a:endParaRPr lang="en-US" sz="1408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угол с образом
</a:t>
            </a:r>
            <a:pPr algn="ctr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культуры XIX века привычной была домашняя молитва перед иконой. Этот образ встречается и в литературе: он создаёт ощущение уюта, памяти о традиции и связи повседневной жизни с духовным началом.
</a:t>
            </a:r>
            <a:endParaRPr lang="en-US" sz="1538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визуальные образы помогают понять молитву в литературе
</a:t>
            </a:r>
            <a:endParaRPr lang="en-US" sz="19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молитва в стихотворении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молитва часто меняет настроение героя: напряжение постепенно уступает более ясному и собранному состоянию.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молитвенная лирика ведёт к надежде и спокойствию, потому что именно они показывают духовную опору и внутреннее просветление.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поэзии XIX–XX веков, изучаемым в школе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со страхом, виной, потерей или тяжёлым сомнением. В этот момент молитва появляется как потребность разобраться в себе и не остаться один на один с бедой.
</a:t>
            </a:r>
            <a:endParaRPr lang="en-US" sz="1558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звучит просьба, благодарность или покаяние. Такое обращение помогает герою вспомнить о милосердии, совести и ответственности перед другими людьми.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и 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молитвы герой чаще приходит к примирению, прощению или честному выбору. Так духовное слово становится поворотом в его поступках и понимании жизни.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молитва влияет на нравственный выбор героя
</a:t>
            </a:r>
            <a:endParaRPr lang="en-US" sz="26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28" y="1038300"/>
            <a:ext cx="8435195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литература сохраняет духовный смысл молитвы, но использует его для художественного изображения героя и его состояния.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— уважительный тон и обращение к высшему началу. Различие — в литературе молитва становится частью образа героя, темы и настроения.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текстам русской духовной и художественной традиции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различия: молитва в религии и литературе
</a:t>
            </a:r>
            <a:endParaRPr lang="en-US" sz="21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стихотворение-молитву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 разборе текста на уроке литературы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Молитвенные мотивы в других произведениях русской литературы
</a:t>
            </a:r>
            <a:endParaRPr lang="en-US" sz="1951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молитва часто звучит в момент опасности, болезни или утраты. Герой обращается к Богу, когда обычных слов уже недостаточно, и это открывает его истинное состояние.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эпизоды помогают писателю показать не только страх, но и надежду на поддержку. Молитва в прозе и поэзии подчёркивает стойкость человека и его желание сохранить нравственную опору.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молитвенной теме уважительно и точно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назвать явление: молитва, псалом, покаяние, мотив или духовная лирика. Это помогает не смешивать разные понятия и говорить о тексте профессионально.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опираться на сам текст: цитаты, интонацию, повторяющиеся слова и образы. Так анализ остаётся доказательным и не превращается в общие рассуждения.
</a:t>
            </a:r>
            <a:endParaRPr lang="en-US" sz="1589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следует учитывать культурный контекст и говорить о религиозной теме спокойно и бережно. Уважительный тон особенно важен, когда речь идёт о вере и личных чувствах.
</a:t>
            </a:r>
            <a:endParaRPr lang="en-US" sz="14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литература обращается к молитве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 литературе помогает увидеть самые глубокие чувства человека: веру, надежду, страх и благодарность. Через неё слово становится способом понять душу героя и его выбор.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2026-05-22T17:37:06Z</dcterms:created>
  <dcterms:modified xsi:type="dcterms:W3CDTF">2026-05-22T17:37:06Z</dcterms:modified>
</cp:coreProperties>
</file>