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 хромосомный набор клетки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ДНК упакована, передаётся и влияет на развитие организма.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ядра к наследственности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эукариотической клетки хромосомы хранят ДНК, а гены определяют наследственные признаки. Понимание генома, кариотипа, гена и аллеля помогает объяснить, почему у человека 46 хромосом организованы в 23 пары.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уровень организации позволяет сохранять огромный объём наследственной информации в компактной форме и точно распределять её при делении клетки.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биологии; обобщение фундаментальных сведений о строении хромосом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хромосома — это одна молекула ДНК, упакованная с белками и несущая множество генов.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хромосомы под микроскопом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Сестринские хроматиды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репликации каждая хромосома состоит из двух одинаковых хроматид. Они остаются соединёнными до деления клетки и обеспечивают равномерное распределение наследственного материала.
</a:t>
            </a:r>
            <a:endParaRPr lang="en-US" sz="736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Центромера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Центромера — участок соединения хроматид и место прикрепления нитей веретена деления. Её положение влияет на форму хромосомы и длину её плеч.
</a:t>
            </a:r>
            <a:endParaRPr lang="en-US" sz="808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хромосомы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хромосомы различают короткое и длинное плечо. Их соотношение помогает определять тип хромосомы при кариотипировании и анализе хромосомного набора.
</a:t>
            </a:r>
            <a:endParaRPr lang="en-US" sz="768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Теломеры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Теломеры находятся на концах хромосом и защищают их от повреждений и слияния с другими хромосомами, особенно во время деления клетки.
</a:t>
            </a:r>
            <a:endParaRPr lang="en-US" sz="873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метафазе хромосомы максимально спирализованы и хорошо видны под микроскопом. Именно поэтому кариотип обычно составляют по метафазным клеткам.
</a:t>
            </a:r>
            <a:endParaRPr lang="en-US" sz="7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центромеры определяет длину плеч и внешний вид хромосомы. Это один из основных признаков при сравнении хромосом в кариотипе.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хромосом по положению центромеры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встречаются все основные типы, кроме телоцентрических; особенно важны акроцентрические пары, поскольку они легко распознаются при анализе кариотипа.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цитогенетика; общепринятая классификация хромосом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Диплоидный набор соматических клеток включает 23 пары хромосом. Большая часть генов расположена в аутосомах, а половые хромосомы связаны с определением пола.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Хромосомный набор человека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46 хромосом отражает видовую норму: 22 пары аутосом и одна пара половых хромосом обеспечивают наследование большинства признаков и половое развитие.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человека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997" y="334300"/>
            <a:ext cx="4797506" cy="451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Гаплоидный и диплоидный наборы хромосом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Диплоидный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Обозначается как 2n и свойствен соматическим клеткам. В таком наборе хромосомы представлены попарно, что поддерживает устойчивость наследственной информации.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слиянии гамет число хромосом восстанавливается до диплоидного значения. Благодаря этому видовой набор сохраняется в каждом новом поколении.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Гаплоидный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Обозначается как n и характерен для гамет. У человека он включает 23 хромосомы, то есть по одной из каждой пары.
</a:t>
            </a:r>
            <a:endParaRPr lang="en-US" sz="989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механизма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n и 2n связывает мейоз и оплодотворение в единую систему. Именно она обеспечивает постоянство кариотипа и нормальное развитие организма.
</a:t>
            </a:r>
            <a:endParaRPr lang="en-US" sz="80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хромосомный набор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репликацией ДНК, делением клеток, образованием гамет и восстановлением диплоидности после оплодотворения.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как паспорт вида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кариотип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описывает число, размеры и форму хромосом. Это не просто список, а системный признак вида, по которому сравнивают организмы и выявляют отклонения.
</a:t>
            </a:r>
            <a:endParaRPr lang="en-US" sz="804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у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Нормальный кариотип человека обозначают как 46, XX или 46, XY. Такое обозначение сразу показывает общее число хромосом и набор половых хромосом.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обнаруживает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 помогает выявлять анеуплоидии, крупные перестройки и изменения числа хромосом. Это особенно важно при подозрении на наследственные нарушения развития.
</a:t>
            </a:r>
            <a:endParaRPr lang="en-US" sz="760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используют в пренатальной и клинической генетической диагностике, чтобы уточнить причину отклонений и оценить риск для будущего ребёнка.
</a:t>
            </a:r>
            <a:endParaRPr lang="en-US" sz="8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ДНК происходит заранее, чтобы каждая дочерняя клетка получила полный набор наследственной информации без потери генов.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количества ДНК в клеточном цикле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ДНК меняется в течение цикла, но после деления возвращается к исходному уровню; это обеспечивает точную передачу наследственного материала.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клеточного цикла и деления клетки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ДНК: от двойной спирали до хромосомы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в самой плотной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ДНК не остается в ядре в «развернутом» виде: она многократно складывается и упаковывается. Благодаря этому длинная молекула помещается в микроскопическом объеме, а наследственная информация остается защищенной и доступной для точного считывания.
</a:t>
            </a:r>
            <a:endParaRPr lang="en-US" sz="819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Нуклеосомы и хроматин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уровень упаковки — наматывание ДНК на белки-гистоны. Так образуются нуклеосомы, похожие на бусины на нити, из которых складывается хроматин. Эта организация делает генетический материал компактным, но сохраняет возможность регулировать работу генов.
</a:t>
            </a:r>
            <a:endParaRPr lang="en-US" sz="88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Хромосома перед делением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клетка готовится к делению, хроматин становится все более спирализованным и собирается в заметную под микроскопом метафазную хромосому. Такая форма особенно удобна для распределения ДНК между дочерними клетками без потерь и ошибок.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число хромосом у видов сильно различается и не связано напрямую со «сложностью» организма.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наборы у разных организмов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могут иметь очень разное число хромосом, поэтому этот показатель сам по себе не отражает уровень организации живого организма.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общеизвестные видовые кариотипы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97" y="1935525"/>
            <a:ext cx="20115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088" y="3436634"/>
            <a:ext cx="234675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хромосомы и определение пола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 — женский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две X-хромосомы обычно соответствуют женскому кариотипу. При этом X-хромосома несет множество генов, важных не только для полового развития, но и для работы разных тканей и органов.
</a:t>
            </a:r>
            <a:endParaRPr lang="en-US" sz="854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XY — мужской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X и Y-хромосом обычно связано с мужским кариотипом. Y-хромосома намного меньше X, но именно на ней расположен ген SRY, запускающий развитие организма по мужскому типу.
</a:t>
            </a:r>
            <a:endParaRPr lang="en-US" sz="854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гена SRY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SRY действует как стартовый сигнал для формирования мужских половых признаков. Он влияет на ранние этапы эмбрионального развития, определяя направление дальнейшей дифференцировки половых желез.
</a:t>
            </a:r>
            <a:endParaRPr lang="en-US" sz="8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разные типы аномалий, а не их точную распространенность в популяции.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нарушения человека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нарушения связаны с изменением числа хромосом; их причины сходны, но проявления и тяжесть зависят от конкретной аномалии.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медицинской генетике; схема для образовательных целей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Анеуплоидия и мозаицизм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Анеуплоидия возникает, когда в клетке появляется лишняя хромосома или теряется одна из пары. Такое нарушение меняет дозу генов и может заметно влиять на развитие организма.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клеточные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Мозаицизм означает, что в одном организме сосуществуют клетки с разными кариотипами. Это происходит, если ошибка деления возникает уже после образования зиготы, на ранних этапах эмбрионального развития.
</a:t>
            </a:r>
            <a:endParaRPr lang="en-US" sz="721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признаки различаются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мозаицизме тяжесть проявлений зависит от того, какие клетки затронуты и насколько широко они распространены в тканях. Поэтому один и тот же тип нарушения может проявляться по-разному.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диагностики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явления важно учитывать при генетическом обследовании, потому что стандартный анализ одной клеточной линии не всегда отражает картину целиком. Это особенно важно при подозрении на врожденные синдромы.
</a:t>
            </a:r>
            <a:endParaRPr lang="en-US" sz="7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анализируют кариотип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лабораторных этапов от получения клеток до оценки числа и структуры хромосом.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73525"/>
            <a:ext cx="4804800" cy="8399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2306715"/>
            <a:ext cx="4804800" cy="8399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0" y="3143637"/>
            <a:ext cx="4804800" cy="8399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1900" y="3978450"/>
            <a:ext cx="4804800" cy="8399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изменения хромосом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1596333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Делеция: утрата участка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хромосомы выпадает фрагмент, часть генов теряется вместе с ним. Это может нарушить работу клетки, потому что исчезают важные инструкции, а оставшиеся участки уже не компенсируют утрату полностью.
</a:t>
            </a:r>
            <a:endParaRPr lang="en-US" sz="691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2429478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Дупликация: лишняя копия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дупликации участок хромосомы удваивается и появляется в дополнительном экземпляре. Из-за этого меняется баланс генетического материала, а избыток некоторых генов способен влиять на развитие и работу органов.
</a:t>
            </a:r>
            <a:endParaRPr lang="en-US" sz="69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3266400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Инверсия: разворот фрагмента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происходит, когда участок хромосомы вырезается и встраивается обратно в обратной ориентации. Сами гены могут сохраниться, но их порядок и регуляция изменяются, что иногда приводит к сбоям.
</a:t>
            </a:r>
            <a:endParaRPr lang="en-US" sz="69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4101213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Транслокация: перенос на другую хромосому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транслокации фрагмент перемещается на другую хромосому. Такая перестройка может быть «сбалансированной» или сопровождаться потерей и дублированием материала, поэтому ее последствия бывают очень разными.
</a:t>
            </a:r>
            <a:endParaRPr lang="en-US" sz="691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хромосомный набор в зависимости от типа клетки и почему важно различать норму и отклонения.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хромосом в разных клетках человека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несут гаплоидный набор, а соматические клетки и зигота — диплоидный. Отклонение от 46 хромосом указывает на хромосомную аномалию.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нормы кариотипа человека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хромосом для наследственности и медицины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хранят гены и обеспечивают их передачу от родителей к потомству. Именно поэтому строение хромосом напрямую связано с наследованием признаков и устойчивостью развития организма.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кариотипа помогает находить изменения числа и строения хромосом. Это особенно важно при подозрении на наследственные синдромы и при оценке причин нарушений развития.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Хромосомный анализ используют при планировании беременности и в пренатальной диагностике. Он помогает оценить риск серьезных отклонений у будущего ребенка и принять обоснованное медицинское решение.
</a:t>
            </a:r>
            <a:endParaRPr lang="en-US" sz="768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Онкология и 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опухолевых клетках часто возникают хромосомные перестройки, поэтому кариотипирование востребовано и в онкологии. Оно позволяет лучше понять природу клеточных изменений и выбрать тактику наблюдения.
</a:t>
            </a:r>
            <a:endParaRPr lang="en-US" sz="7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Хромосомы: основа наследственности и диагностики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компактно упаковывают ДНК, задают видовой кариотип и обеспечивают точную передачу наследственной информации. Их анализ помогает понять развитие организма, распознавать нарушения и применять генетику в медицине.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2026-06-01T18:23:40Z</dcterms:created>
  <dcterms:modified xsi:type="dcterms:W3CDTF">2026-06-01T18:23:40Z</dcterms:modified>
</cp:coreProperties>
</file>