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Баруздин. Стихи о человеке и его делах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добрых поступках, труде и ответственности в жизни каждого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Баруздин: поэт добрых дел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Алексеевич Баруздин — советский писатель и поэт, который особенно много писал для детей. Его стихи короткие, понятные и учат уважать труд, помнить о людях и ценить честные поступки.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стихах Баруздина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поступкам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показывает героя не по словам, а по тому, что он делает. Помощь, честность и старание становятся главным признаком настоящего человека.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нет волшебных превращений и сказочных чудес. Зато есть школа, дом, двор, работа и забота о близких — всё, что знакомо каждому школьнику.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умеют не сдаваться, доводить дело до конца и не перекладывать ответственность на других. Именно такие качества делают их заметными и уважаемыми.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добрые дела совершаются не где-то далеко, а совсем рядом: в семье, среди друзей, в классе и во дворе.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говорят эти стихи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901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уважает любое полезное дело: убрать, построить, починить, посадить, выучить урок или помочь дома. Важны старание, аккуратность и умение закончить начатое.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200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добрый поступок имеет значение. Подать вещь, поддержать товарища, не смеяться над слабым — всё это делает мир спокойнее и теплее.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61042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показывает, что правда важнее красивых слов. Честный человек вызывает доверие, потому что не прячется за обещаниями и не боится отвечать за свои действия.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22055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друзья помогают друг другу и умеют уступать. Настоящая дружба видна в делах: поделиться, выручить, подождать, если товарищу трудно.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83067" y="1848779"/>
            <a:ext cx="1421839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нужна не только в трудном деле, но и в умении признать ошибку. А уважение к старшим и младшим помогает жить без ссор и обид.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и ясная мысль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пишет просто, без сложных выражений. Поэтому его стихи легко слушать, понимать и обсуждать даже младшим школьникам.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повтор и рифма делают чтение выразительным. Текст словно сам подсказывает, где сделать паузу и как выделить важную мысль.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учить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ясной форме стихотворения быстро запоминаются. Их удобно читать вслух, пересказывать и заучивать наизусть без лишнего труда.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видна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стихотворении легко заметить смысл: хороший человек не хвастается, а помогает делом. Это делает чтение понятным и по-настоящему полезным.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хороший поступок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доброго дела в стихах Сергея Баруздина: от замеченной проблемы к уважению окружающих.
</a:t>
            </a:r>
            <a:endParaRPr lang="en-US" sz="141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важное и нужное дело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Баруздина труд всегда нужен людям. Это может быть стройка, уборка, починка, помощь по дому или аккуратная учёба — всё, что приносит пользу другим.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 важнее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ценит не только результат, но и отношение к делу. Если человек работает внимательно и не ленится, его труд становится по-настоящему хорошим.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 надо доводить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признак героя — умение не бросать начатое. Баруздин показывает, что незавершённая работа не радует ни самого человека, ни окружающих.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воспитывает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дома, учится и делает всё аккуратно, он становится собраннее, ответственнее и увереннее в себе. Так формируется уважение к делу.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Дети-герои и их поступки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5173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исправляться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герои могут ошибиться, но не прячутся от ответственности. Они признают вину и стараются исправить то, что сделали неправильно.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11936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дети не остаются в стороне, если кому-то трудно. Они подают руку, поддерживают товарища и делают нужное дело без лишних уговоров.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98694" y="1061800"/>
            <a:ext cx="1836420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без капризов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показывает, что работать можно спокойно и без упрямства. Герой старается, даже если задание кажется скучным или не совсем удобным.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785598" y="1061800"/>
            <a:ext cx="1836526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товарищам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 поэта учатся считаться с другими: не перебивать, не обижать, не мешать делу. Такое поведение делает дружбу крепкой и надёжной.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07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50" y="131731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видно в мелочах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начинается с заботы о другом человеке. Иногда достаточно выслушать, помочь поднять вещь или сказать тёплое слово, чтобы у товарища сразу стало легче на душе.
</a:t>
            </a:r>
            <a:endParaRPr lang="en-US" sz="1389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игрушкой, книгой или временем — это не потеря, а проявление щедрости. Баруздин напоминает, что радость становится больше, когда ею делятся.
</a:t>
            </a:r>
            <a:endParaRPr lang="en-US" sz="143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15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за собой, аккуратно сложить вещи, не оставлять беспорядок — такие мелочи тоже важны. Они показывают уважение к дому, школе и людям рядом.
</a:t>
            </a:r>
            <a:endParaRPr lang="en-US" sz="1501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
</a:t>
            </a:r>
            <a:pPr algn="ctr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дразнить, не хвастаться и не обманывать — тоже добрые поступки, только наоборот. Они защищают других от обид и делают общение спокойным и честным.
</a:t>
            </a:r>
            <a:endParaRPr lang="en-US" sz="144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места в стихах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после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тетради, рядом — карандаши, а у доски кто-то уже стирает мел. Такая картина сразу знакома школьнику. В этом обычном пространстве особенно заметно, кто помогает, кто отвлекается, а кто берётся за дело без лишних слов.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у подъезда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у Баруздина — место, где можно увидеть и игры, и заботу о порядке. Кто-то убирает снег, кто-то несёт ведро, а кто-то помогает соседу. Здесь добрые поступки выглядят очень естественно, почти как продолжение обычного дня.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мастерской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слышны разговоры, на кухне пахнет ужином, а в мастерской что-то чинят и мастерят. Такие места помогают представить труд взрослых и понять, что полезное дело совершается не только на работе, но и дома, рядом с близкими.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легко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строчки не утомляют читателя и помогают сразу уловить смысл. Ребенку легче следить за мыслью, читать вслух выразительно и не терять нить стихотворения.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Рифмованные окончания подсказывают следующее слово и делают текст похожим на песенку. Благодаря этому стихотворение быстрее откладывается в памяти и лучше звучит на уроке.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и четкий ритм создают ясный, почти шаговый темп. Такой рисунок помогает запомнить не только слова, но и главную мысль о важном поступке.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стихотворение строится как маленькая история из обычной жизни. Герой что-то замечает, действует и меняет ситуацию, поэтому текст легко представить и пересказать своими словами.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делу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стихах С. Баруздина обычное решение превращается в настоящий поступок.
</a:t>
            </a:r>
            <a:endParaRPr lang="en-US" sz="1366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3231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стихи Баруздина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показывают: правдивое слово важно, потому что оно помогает людям доверять друг другу. Герой не прячется за оправданиями, а говорит прямо и поступает по совести.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у Баруздина начинается с простого участия: поднять, подать, поддержать, уступить. Такие действия кажутся небольшими, но именно они делают день другого человека легче.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этих стихах не громкая, а спокойная и нужная. Она помогает признать ошибку, встать на защиту слабого и не отступить, когда дело требует усилия.
</a:t>
            </a:r>
            <a:endParaRPr lang="en-US" sz="1561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уважает труд, который приносит пользу дому, школе и людям. Ребенок учится быть аккуратным, старательным и внимательным к тому, что его окружает.
</a:t>
            </a:r>
            <a:endParaRPr lang="en-US" sz="147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легко увидеть, как работает добрый поступок: помочь соседу по парте, подержать дверь, поделиться карандашом. Такие мелочи делают урок спокойнее и дружелюбнее.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дежурит в классе, он учится ответственности не на словах, а на деле. Протереть доску, разложить тетради и убрать мусор — уже важное дело.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помогают понять, почему нужно слушать взрослых, не перебивать и не обижать слабого. Так школьник учится внимательности и уважению к каждому человеку рядом.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вещах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обращаться с книгами, тетрадями и школьными принадлежностями тоже значит проявлять характер. Бережное отношение показывает, что человек умеет ценить труд других и свой собственный.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по-доброму и спокойно, будто взрослый говорит с ребенком без назидания. Из-за этого читателю легко довериться тексту и принять его совет.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улыбается над неловкостью героя, но не высмеивает его. Такой юмор помогает увидеть ошибку без обиды и не бояться исправить 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герой ошибся, в нем все равно видят хорошее начало. Читатель чувствует: человек может стать лучше, если сам этого захочет и сделает шаг навстречу добру.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остается ощущение уюта и надежды. Стихотворение не только рассказывает о поступке, но и подсказывает, как самому сделать мир чуть добрее.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смотреть, кто именно стал героем поступка: школьник, товарищ, взрослый или сосед. Это помогает понять, как автор показывает характер человека через обычную ситуацию.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делает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не только слова, но и само действие: помог, признал ошибку, починил, убрал, поделился. Именно поступок открывает, какой человек перед нами.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все закончилось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удалось ли исправить ситуацию и стало ли кому-то легче. По итогам легко увидеть, почему поступок считается добрым и нужным.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изменилось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дела в стихотворении обычно становится спокойнее, радостнее и теплее. Эта перемена помогает почувствовать главную мысль текста без долгих объяснений.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Баруздин и детская литература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Баруздина герой часто совсем рядом: это школьник, сосед, мама или товарищ по игре. Такой персонаж понятен ребенку, потому что он живет в знакомом мире. Читатель легко узнает в нем себя и своих друзей.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рядом, а не где-то далеко
</a:t>
            </a:r>
            <a:endParaRPr lang="en-US" sz="1323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похож на короткий рассказ, где есть начало, поступок и итог. Ребенок быстро следит за событием и замечает, как одно доброе действие меняет весь день. Читать такой сюжет интересно и дома, и в классе.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маленькая история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читает длинную лекцию, а показывает пример. Он доверяет маленькому читателю и предлагает самому увидеть, где правда, помощь и ответственность. Поэтому его стихи звучат просто, но остаются в памяти надолго.
</a:t>
            </a:r>
            <a:endParaRPr lang="en-US" sz="1198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лишних нравоучений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качества человека у Баруздина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черты складываются в образ хорошего человека в стихах поэта.
</a:t>
            </a:r>
            <a:endParaRPr lang="en-US" sz="155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 помогают увидеть, что добро у Баруздина всегда связано с делом.
</a:t>
            </a:r>
            <a:pPr algn="ctr" indent="0" marL="0">
              <a:lnSpc>
                <a:spcPct val="100000"/>
              </a:lnSpc>
              <a:buNone/>
            </a:pPr>
            <a:r>
              <a:rPr lang="en-US" sz="26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и ключевые слова раздела
</a:t>
            </a:r>
            <a:endParaRPr lang="en-US" sz="38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запомнить и связать с поступками из школьной и домашней жизни.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заметен по своим делам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Баруздин напоминает: ценность человека проверяется поступками. Его стихи учат замечать рядом нужду, не бояться труда и делать добро просто, честно и по-настоящему.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2026-05-27T14:26:52Z</dcterms:created>
  <dcterms:modified xsi:type="dcterms:W3CDTF">2026-05-27T14:26:52Z</dcterms:modified>
</cp:coreProperties>
</file>