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Менделя: закон расщепления признаков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признаки наследуются через поколения и почему они снова расщепляются?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Мендель открыл закон расщепления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Грегора Менделя с горохом показали: наследование подчиняется повторяющимся числовым закономерностям, если анализировать большие серии потомства, а не отдельные случаи.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генетические понятия темы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30" y="37324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участок ДНК, связанный с формированием определённого признака. Он несёт информацию, которая участвует в развитии наследуемых свойств организма.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1358266" y="4934943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 — разные варианты одного гена. Они определяют, каким именно будет проявление признака у потомка, если организм получает их от родителей.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2024929" y="6137501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проявляется в фенотипе даже в паре с другим вариантом, а рецессивный виден только при отсутствии доминантного аллеля.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2710954" y="7340048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моногибридном скрещивании для одного признака возможны генотипы AA, Aa и aa. Именно их сочетания определяют дальнейшее расщепление.
</a:t>
            </a:r>
            <a:endParaRPr lang="en-US" sz="2500" dirty="0"/>
          </a:p>
        </p:txBody>
      </p:sp>
      <p:sp>
        <p:nvSpPr>
          <p:cNvPr id="15" name="Text 6"/>
          <p:cNvSpPr txBox="1"/>
          <p:nvPr/>
        </p:nvSpPr>
        <p:spPr>
          <a:xfrm>
            <a:off x="3457898" y="8542604"/>
            <a:ext cx="10660280" cy="10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Гомо- и гетерозиготы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 имеет одинаковые аллели, а гетерозигота — разные. Это различие особенно важно, когда по внешнему виду скрыт генетический состав.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Менделя на горохе: от родительских форм к F2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скрещивал растения с альтернативными признаками, взятые из чистых линий. Это позволяло точно отслеживать, какие свойства передаются потомству.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Единообразие F1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поколении все гибриды имели жёлтые семена, хотя один из родительских признаков не исчезал, а лишь не проявлялся внешне.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рецессивный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вариант не был утрачен: он сохранялся в наследственном материале гибридов F1 и мог проявиться у потомков следующего поколения.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F2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получении второго поколения рецессивный признак снова обнаруживался, что показало: наследование идёт не через смешение, а через передачу аллелей.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расщепление признаков во втором поколении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передачу аллелей при моногибридном скрещивании и случайное сочетание гамет во втором поколении.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пропорция показывает, что доминантный признак проявляется чаще, но рецессивный сохраняется и снова возникает у части потомков.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3:1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таково классическое фенотипическое расщепление во втором поколении при полном доминировании.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опыт Г. Менделя на горохе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 и фенотипы в поколении F2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генетические комбинации превращаются в наблюдаемые признаки при полном доминировании.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генотипу соотношение равно 1:2:1, а по фенотипу — 3:1, потому что гетерозигота внешне проявляет доминантный признак.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опыта Менделя на горохе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доминантный вариант встречается чаще, однако рецессивный не исчезает и проявляется у части потомков.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75% к 25% отражает классическое фенотипическое расщепление 3:1 при полном доминировании.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признаков в поколении F2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моногибридного скрещивания
</a:t>
            </a:r>
            <a:endParaRPr lang="en-US" sz="14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и фенотипическое расщепление
</a:t>
            </a:r>
            <a:endParaRPr lang="en-US" sz="5000" dirty="0"/>
          </a:p>
        </p:txBody>
      </p:sp>
      <p:sp>
        <p:nvSpPr>
          <p:cNvPr id="9" name="Text 2"/>
          <p:cNvSpPr txBox="1"/>
          <p:nvPr/>
        </p:nvSpPr>
        <p:spPr>
          <a:xfrm>
            <a:off x="683434" y="3732406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соотношение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расщепление описывает набор наследственных комбинаций. Для скрещивания Aa × Aa оно равно 1 AA: 2 Aa: 1 aa.
</a:t>
            </a:r>
            <a:endParaRPr lang="en-US" sz="2900" dirty="0"/>
          </a:p>
        </p:txBody>
      </p:sp>
      <p:sp>
        <p:nvSpPr>
          <p:cNvPr id="10" name="Text 3"/>
          <p:cNvSpPr txBox="1"/>
          <p:nvPr/>
        </p:nvSpPr>
        <p:spPr>
          <a:xfrm>
            <a:off x="1399656" y="5685150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соотношение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расщепление показывает только внешне наблюдаемые признаки. При полном доминировании оно составляет 3 доминантных потомка к 1 рецессивному.
</a:t>
            </a:r>
            <a:endParaRPr lang="en-US" sz="2900" dirty="0"/>
          </a:p>
        </p:txBody>
      </p:sp>
      <p:sp>
        <p:nvSpPr>
          <p:cNvPr id="11" name="Text 4"/>
          <p:cNvSpPr txBox="1"/>
          <p:nvPr/>
        </p:nvSpPr>
        <p:spPr>
          <a:xfrm>
            <a:off x="2115877" y="7637900"/>
            <a:ext cx="9393148" cy="17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различаются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возникает потому, что гетерозигота Aa фенотипически неотличима от доминантной гомозиготы AA, хотя их генетический состав различен.
</a:t>
            </a:r>
            <a:endParaRPr lang="en-US" sz="2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рецессивный признак не проявляется в F1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гибридов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особи первого поколения получают генотип Aa. В их клетках присутствуют оба аллеля, но для внешнего проявления признака этого недостаточно.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наследование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аллель не исчезает и не утрачивается. Он передаётся дальше вместе с доминантным, ожидая сочетания с таким же рецессивным аллелем.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 A подавляет проявление альтернативного варианта, поэтому у гибридов F1 виден только доминантный признак, хотя рецессивный остаётся в наследственности.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в следующих поколениях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два рецессивных аллеля встречаются в генотипе aa, признак становится видимым снова. Именно так скрытое наследование раскрывается во втором поколении.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78875" y="240032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мейозе гомологичные хромосомы расходятся по разным клеткам, поэтому каждая гамета получает только один аллель из пары. Так наследственный материал не смешивается, а передаётся дискретно.
</a:t>
            </a:r>
            <a:endParaRPr lang="en-US" sz="2521" dirty="0"/>
          </a:p>
        </p:txBody>
      </p:sp>
      <p:sp>
        <p:nvSpPr>
          <p:cNvPr id="8" name="Text 1"/>
          <p:cNvSpPr txBox="1"/>
          <p:nvPr/>
        </p:nvSpPr>
        <p:spPr>
          <a:xfrm>
            <a:off x="978875" y="60794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Редукционное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редукционное деление уменьшает число хромосом вдвое и делает возможным последующее восстановление полного набора при оплодотворении. Без этого этапа аллели не распределялись бы по гаметам.
</a:t>
            </a:r>
            <a:endParaRPr lang="en-US" sz="2262" dirty="0"/>
          </a:p>
        </p:txBody>
      </p:sp>
      <p:sp>
        <p:nvSpPr>
          <p:cNvPr id="9" name="Text 2"/>
          <p:cNvSpPr txBox="1"/>
          <p:nvPr/>
        </p:nvSpPr>
        <p:spPr>
          <a:xfrm>
            <a:off x="2425775" y="4239900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Гетерозигота Aa
</a:t>
            </a:r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организм имеет генотип Aa, то во время образования гамет один аллель попадает в половину половых клеток, а второй — в другую половину. Соотношение получается равным: 50% A и 50% a.
</a:t>
            </a:r>
            <a:endParaRPr lang="en-US" sz="2458" dirty="0"/>
          </a:p>
        </p:txBody>
      </p:sp>
      <p:sp>
        <p:nvSpPr>
          <p:cNvPr id="10" name="Text 3"/>
          <p:cNvSpPr txBox="1"/>
          <p:nvPr/>
        </p:nvSpPr>
        <p:spPr>
          <a:xfrm>
            <a:off x="2425775" y="79190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гаметы сливаются случайно, сочетания аллелей возникают по вероятности, а не по заранее заданному порядку. Поэтому у потомства появляются разные генотипы, включая рецессивные варианты.
</a:t>
            </a:r>
            <a:endParaRPr lang="en-US" sz="2453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и образование гамет как основа закона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Цитологическая основа второго закона Менделя
</a:t>
            </a:r>
            <a:endParaRPr lang="en-US" sz="4282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Локализация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Аллельные гены занимают одинаковые локусы в паре гомологичных хромосом, поэтому каждая наследственная пара существует как единая структурная система.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содержат только по одному аллелю, но при слиянии восстанавливается парность генов. Новый организм снова получает две наследственные копии признака.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 I мейоза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анафазе I гомологичные хромосомы расходятся к противоположным полюсам клетки. Вместе с ними разделяются и аллели, которые они несут.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каждая комбинация гамет возникает независимо, а вероятность генотипа определяется перемножением вероятностей отдельных аллелей.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25%: 50%: 25% подтверждает генотипическое расщепление 1:2:1 при полном доминировании.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при скрещивании Aa × Aa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Теоретическая схема скрещивания Aa × Aa по второму закону Менделя.
</a:t>
            </a:r>
            <a:endParaRPr lang="en-US" sz="14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32346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пары альтернативных признаков у гороха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выбрал признаки, которые легко различить визуально и удобно подсчитать в потомстве.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контраст вариантов сделал эти признаки удобными для статистического анализа наследования.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опыты Грегора Менделя с горохом посевным.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результаты Менделя оказались точными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176244" y="3589775"/>
            <a:ext cx="46884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выборки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изучал не единичные случаи, а множество растений в каждом опыте. Большой объём наблюдений уменьшал влияние случайности и позволял увидеть повторяющиеся соотношения признаков.
</a:t>
            </a:r>
            <a:endParaRPr lang="en-US" sz="2900" dirty="0"/>
          </a:p>
        </p:txBody>
      </p:sp>
      <p:sp>
        <p:nvSpPr>
          <p:cNvPr id="10" name="Text 3"/>
          <p:cNvSpPr txBox="1"/>
          <p:nvPr/>
        </p:nvSpPr>
        <p:spPr>
          <a:xfrm>
            <a:off x="6799793" y="3589775"/>
            <a:ext cx="46884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опытов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результаты появлялись в разных сериях скрещиваний, что сделало выводы надёжными. Закономерность подтверждалась не одним примером, а устойчивым совпадением многих наблюдений.
</a:t>
            </a:r>
            <a:endParaRPr lang="en-US" sz="2900" dirty="0"/>
          </a:p>
        </p:txBody>
      </p:sp>
      <p:sp>
        <p:nvSpPr>
          <p:cNvPr id="11" name="Text 4"/>
          <p:cNvSpPr txBox="1"/>
          <p:nvPr/>
        </p:nvSpPr>
        <p:spPr>
          <a:xfrm>
            <a:off x="12430728" y="3589775"/>
            <a:ext cx="46884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 считал потомство по категориям и сравнивал числа, а не только описывал внешний вид растений. Такой метод позволил обнаружить скрытые числовые отношения в наследовании.
</a:t>
            </a:r>
            <a:endParaRPr lang="en-US" sz="2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при которых проявляется соотношение 3:1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биологические условия должны совпасть, чтобы в F2 сохранилось классическое фенотипическое расщепление.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696" y="1891850"/>
            <a:ext cx="5567359" cy="4284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9196" y="1891850"/>
            <a:ext cx="5567359" cy="428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растений под контролем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 может заранее оценить, какие признаки появятся у потомства, если известны генотипы родителей. Это помогает планировать скрещивания и выбирать линии с нужными свойствами, не полагаясь только на внешний вид растений.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родословных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медицинской и школьной генетике закон расщепления используют, чтобы проследить передачу рецессивного признака через поколения. На схеме родословной видно, как признак может «пропускать» одно поколение и проявляться позже.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наследования у 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разведении животных закон Менделя помогает рассчитать вероятность появления окраски, формы шерсти или других признаков. Схема скрещивания делает прогноз более точным и удобным для практического отбора.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закон расщепления помогает на практике
</a:t>
            </a:r>
            <a:endParaRPr lang="en-US" sz="5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исключения из классического правила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960325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доминантный аллель не полностью подавляет рецессивный, гетерозигота имеет промежуточный фенотип. В этом случае привычное соотношение 3:1 по внешнему виду уже не сохраняется.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1960325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гены расположены близко друг к другу в одной хромосоме, они наследуются не независимо. Тогда ожидаемое менделевское расщепление может заметно изменяться.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7733500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кодоминировании оба аллеля проявляются одновременно, а не скрывают друг друга. Поэтому фенотип гетерозиготы отличается и от одной, и от другой гомозиготы.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7733500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Летальные аллели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генотипы нежизнеспособны и не доживают до подсчёта потомства. Из-за этого реальные числовые соотношения в поколении F2 отклоняются от классической схемы.
</a:t>
            </a:r>
            <a:endParaRPr lang="en-US" sz="2500" dirty="0"/>
          </a:p>
        </p:txBody>
      </p:sp>
      <p:sp>
        <p:nvSpPr>
          <p:cNvPr id="15" name="Text 6"/>
          <p:cNvSpPr txBox="1"/>
          <p:nvPr/>
        </p:nvSpPr>
        <p:spPr>
          <a:xfrm>
            <a:off x="13360574" y="4676101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одинаковом генотипе проявление признака может зависеть от условий среды. Поэтому фенотип не всегда полностью отражает генетическую комбинацию.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одно и то же скрещивание может давать разные фенотипические пропорции в зависимости от характера взаимодействия аллелей.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3:1 — частный случай; при изменении типа доминирования или жизнеспособности генотипов соотношения меняются.
</a:t>
            </a:r>
            <a:endParaRPr lang="en-US" sz="2302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классического расщепления и отклонений от него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классических менделевских схем и их известных отклонений в генетике.
</a:t>
            </a:r>
            <a:endParaRPr lang="en-US" sz="14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подчиняется вероятности, а не смешению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Менделя показывает, что признаки передаются через отдельные аллели, которые расходятся при образовании гамет и вновь сочетаются случайно. Именно поэтому во втором поколении возникают устойчивые соотношения 3:1 и 1:2:1.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2026-06-01T18:34:37Z</dcterms:created>
  <dcterms:modified xsi:type="dcterms:W3CDTF">2026-06-01T18:34:37Z</dcterms:modified>
</cp:coreProperties>
</file>