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деталь открывает большой смысл в литературе.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даже один взгляд, жест или предмет может многое рассказать о герое, событии и настроении. Именно поэтому художественная деталь помогает читать внимательнее и глубже понимать произведение.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одна мелочь помогает понять текст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художественной детали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— это небольшая, но значимая часть текста, которая привлекает внимание читателя и помогает лучше увидеть образ, событие или настроение.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Ею может быть предмет, жест, цвет, звук, слово героя, выражение лица или состояние природы. Важно, чтобы подробность была точной и выразительной.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деталь не просто украшает текст, а связана с его смыслом. Она делает описание ярче и помогает понять авторскую мысль без долгих объяснений.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художественные детали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Портретная деталь показывает внешность героя: глаза, походку, одежду, мимику. Она помогает читателю сразу представить персонажа и почувствовать его состояние.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деталь связана с вещами и обстановкой: книгой, портфелем, свечой, окном. Через такие предметы видно быт, привычки и условия жизни.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деталь раскрывает героя через его слова, интонацию и выбор выражений. По речи можно понять воспитание, настроение и отношение к другим.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и психологическая детали передают природу, настроение и внутреннее состояние. Они делают сцену живой и помогают почувствовать атмосферу произведения.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деталь работает в тексте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точной мелочи к смыслу произведения.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вещь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в тексте часто говорит о герое больше, чем длинное описание. Старая шинель, дневник или сломанные часы могут сразу подсказать возраст, привычки и условия жизни.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деталь в литературе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деталь делает сцену конкретной и правдоподобной. Читатель лучше представляет обстановку и легче замечает, что именно важно для автора.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деталь помогает увидеть не только внешность, но и внутреннее состояние персонажа. Через нее автор передает отношение к герою и подчеркивает важную черту характера.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Портретная деталь и характер героя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Портретная деталь — это одна заметная черта внешности, по которой читатель узнает героя. Она может показать усталость, радость, строгость или растерянность.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лица, походка, взгляд или одежда часто заменяют длинное описание. Одна точная подробность делает образ живым и сразу понятным.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может быть короткой, плавной, резкой или очень вежливой. По выбору слов читатель замечает его воспитание, уверенность и отношение к другим.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деталь: как говорит герой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обращения и паузы тоже многое говорят о персонаже. Иногда они показывают волнение, сомнение, грубость или доброжелательность лучше прямого объяснения.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Просторечные слова делают речь более простой и бытовой, а книжные выражения — более строгой и официальной. Так автор различает героев и их окружение.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слушать речь персонажа в тексте, можно понять его характер без отдельного описания. Слова становятся таким же важным знаком, как внешность или поступок.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авторы используют художественную деталь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деталь может одновременно работать на несколько задач и усиливать впечатление от сцены.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деталь помогает раскрыть героя и настроение, но также важна для темы и общего смысла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«Художественная деталь»; распределение задач приведено в задании.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738" y="1324100"/>
            <a:ext cx="4732190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деталей и их признаки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основные виды художественной детали и увидеть их роль в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детали показывают текст с разных сторон: героя, его речь, обстановку и настроение сцены.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«Художественная деталь»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0834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27319" y="4229420"/>
            <a:ext cx="521700" cy="417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и символ: в чем разница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449994" y="1587500"/>
            <a:ext cx="36342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точная мелочь текста: жест, предмет, цвет, слово или звук. Она не просто украшает описание, а помогает увидеть героя, ситуацию и настроение без длинных объяснений.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978419" y="1587500"/>
            <a:ext cx="36342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шире детали: обычный предмет начинает означать что-то важное и обобщенное — память, надежду, выбор, разлуку. Его смысл раскрывается только в контексте произведения.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деталь помогает понять тему произведения
</a:t>
            </a:r>
            <a:endParaRPr lang="en-US" sz="2797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повтор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несколько раз возвращает похожие образы: темноту, холод, тишину, пустоту. Читатель начинает замечать, что эти мелочи не случайны.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усиливается настроение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делает сцену убедительнее: закрытая дверь, разбросанные вещи или мрачный цвет сразу создают чувство одиночества, тревоги, бедности или конфликта.
</a:t>
            </a:r>
            <a:endParaRPr lang="en-US" sz="1311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раскрывается тема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Связав деталь с событиями и героями, читатель понимает главную мысль текста и видит, как одна мелочь поддерживает общий смысл произведения.
</a:t>
            </a:r>
            <a:endParaRPr lang="en-US" sz="13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сказке, и в рассказе деталь важна не сама по себе, а тем, что помогает понять характер, событие или настроение. Она делает чтение точнее и интереснее.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в сказках и рассказах
</a:t>
            </a:r>
            <a:endParaRPr lang="en-US" sz="2922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деталь часто необычна и легко запоминается: она делает мир ярким, чудесным и сразу узнаваемым. Один предмет может стать знаком волшебства, испытания или награды.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детали обычно ближе к повседневной жизни: школьные вещи, одежда, предметы комнаты, голос или движение героя. Такие подробности создают правдоподобие и помогают представить реальную ситуацию.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деталь и настроение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деталь помогает почувствовать атмосферу сцены: тучи, снег, ветер, дождь, солнце или тишина природы сразу подсказывают, будет ли эпизод радостным, тревожным или спокойным.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природная подробность часто передает настроение сильнее длинного описания. Она связывает мир вокруг героев с их чувствами и делает изображение более живым и выразительным.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силы разных типов деталей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литературы такую схему удобно использовать для быстрого сравнения: она показывает, какие детали чаще помогают анализировать текст и объяснять авторский замысел.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предметные и психологические детали: они точнее связывают внешний мир героя с его внутренним состоянием.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«Художественная деталь»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2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42750" y="1584875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14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4325" y="1584875"/>
            <a:ext cx="3771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74400" y="1584875"/>
            <a:ext cx="37710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художественную деталь в тексте
</a:t>
            </a:r>
            <a:endParaRPr lang="en-US" sz="2878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слово, образ или предмет возвращается несколько раз, это важный сигнал. Повтор обычно показывает, что автор специально выделяет эту подробность и связывает ее с темой.
</a:t>
            </a:r>
            <a:endParaRPr lang="en-US" sz="1240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необычное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предмет, жест, цвет или звук часто несут дополнительный смысл. Автор подчеркивает такие мелочи, чтобы читатель остановился и внимательно посмотрел на сцену.
</a:t>
            </a:r>
            <a:endParaRPr lang="en-US" sz="1240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с героем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помогает понять характер персонажа: аккуратность, тревогу, грубость, доброту или бедность. Поэтому важно спросить, что именно она говорит о человеке.
</a:t>
            </a:r>
            <a:endParaRPr lang="en-US" sz="1310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Связывай с местом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подробности раскрывают обстановку: дом, класс, дорогу, природу или время действия. Если деталь подходит именно этой сцене, она, вероятно, не случайна.
</a:t>
            </a:r>
            <a:endParaRPr lang="en-US" sz="1240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— зачем автор выделил эту мелочь. Если она помогает понять настроение, тему или поворот сюжета, перед нами настоящая художественная деталь.
</a:t>
            </a:r>
            <a:endParaRPr lang="en-US" sz="13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художественной детали
</a:t>
            </a:r>
            <a:endParaRPr lang="en-US" sz="314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отличить обычную подробность от значимой детали текста.
</a:t>
            </a:r>
            <a:endParaRPr lang="en-US" sz="15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известных произведений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Гоголя важны тревожные жесты и спешка чиновников: они показывают страх разоблачения лучше прямых объяснений и создают комический, но напряженный эффект.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 Пушкина тулуп и буран становятся знаками испытания. Эти детали делают встречу героев значимой и подчеркивают суровость жизненного пути.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«Носе» Гоголя абсурдная деталь исчезнувшего носа превращает обычную ситуацию в комическую и странную, усиливая сатирический смысл повести.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показывают: одна точная мелочь может раскрывать страх, проверку характера или необычный авторский замысел гораздо ярче длинного описания.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738" y="1324100"/>
            <a:ext cx="4732190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деталью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запомнить, как не спутать художественную деталь с простой подробностью и как правильно объяснять ее роль в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деталь нужно не просто назвать, а объяснить ее значение, повторяемость и связь с темой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теме «Художественная деталь»
</a:t>
            </a:r>
            <a:endParaRPr lang="en-US" sz="15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деталь — большой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делает текст точнее, глубже и выразительнее. Она помогает увидеть героя, почувствовать настроение и понять главную мысль произведения, поэтому даже небольшая подробность может многое изменить.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2026-05-18T19:09:03Z</dcterms:created>
  <dcterms:modified xsi:type="dcterms:W3CDTF">2026-05-18T19:09:03Z</dcterms:modified>
</cp:coreProperties>
</file>