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мир лирики Бориса Пастернака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где деталь становится мыслью, а жизнь — движением смысла.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Пастернак: поэт эпохи перелома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 соединил наследие Серебряного века, философскую глубину модернизма и опыт исторических потрясений XX века. Его лирика стала разговором о мире, человеке и нравственной ответственности.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поэта и истоки художественного видения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в которой звучали цвет и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Пастернака объединил живопись отца и музыкальную культуру матери. Поэтому в его стихах особенно ощутимы цветовые, звуковые и пространственные ассоциации.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Философское зрение и образ мгновения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Марбурге усилила интерес поэта к философии и познанию. Он научился видеть в мгновенном впечатлении не случайность, а скрытый смысл живого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Пастернака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Пастернака не изолированы: они постоянно переходят одна в другую и создают единый поэтический мир.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задаёт основу образной системы, а любовь и творчество раскрывают личный опыт в более широком смысле.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презентации, составлена на основе тематического обзора лирики Пастернака.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живая сила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Пастернака не служит фоном: дождь, снег, ветер и метель действуют как самостоятельные силы, меняющие ход поэтического переживания.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него передаёт не только настроение героя, но и сам ритм бытия. Времена года, состояние воздуха и света становятся формой размышления о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образы, связанные с обновлением и очищением. Весна, оттепель и сад часто несут ощущение перехода к новому внутреннему состоянию.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тревожные природные картины сохраняют энергию движения. У Пастернака природа всегда живёт, сопротивляется тишине и раскрывает смысл момента.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Пастернака строятся на звуковых повторах, аллитерациях и резких интонационных сдвигах. Чтение часто напоминает движение живой речи, а не ровный размеренный напев.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у поэта связан с ощущением мира как пространства, которое откликается и вибрирует. Поэтому темп фразы, перекличка слов и паузы становятся частью смысла, а не только формы.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стиха и звуковая организация речи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и их смысловая роль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 лирике Пастернака образуют систему устойчивых образов и смыслов.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связывают частное переживание с философским обобщением и удерживают целостность художественного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тематического анализа лирики Пастернака.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Пастернака показана как событие, которое меняет человека изнутри. Личное чувство в его стихах связано с выбором, ответственностью и внутренним ростом.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Интимное переживание раскрывается через простые детали: свет, движение, вечер, окно, дыхание природы. Благодаря этому чувство звучит особенно достоверно и близко.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чувство и нравственное преображение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избегает условности и красивости. В любовной лирике важны искренность, тревожная нежность и ощущение, что встреча с другим человеком становится испытанием совести.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символов в лирике Пастернака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у Пастернака работают не по отдельности, а в перекличке: один образ часто усиливает и продолжает другой.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значимые символы связаны с чистотой, выбором, памятью и внутренним светом, что делает смысл стихов многослойным.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презентации, составлена на основе анализа образной системы стихов Пастернака.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поэтическое событие у Пастернака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от впечатления к философскому смыслу в стихотворении.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Пастернака поэт — не сторонний наблюдатель, а человек, который внутри самого события жизни слышит его смысл и обязан передать его без искажений.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требует точности, честности и отказа от внешней красивости: стихотворение должно служить истине, а не украшать её привычными поэтическими формулами.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у Пастернака строится на ответственности перед словом, внимании к живой реальности и умении уловить её скрытый, но подлинный ритм.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творчества и образ поэта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город как пространство внутреннего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Пастернака городские улицы, фонари и окна нередко связаны с состоянием ожидания и сосредоточенности. Вечерний свет делает обычные дома и трамвайные линии частью почти музыкального, живого пространства, где внешняя среда откликается на движение мысли героя.
</a:t>
            </a:r>
            <a:endParaRPr lang="en-US" sz="736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без разрыва с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поэта не противопоставлен природе окончательно: в нём сохраняются воздух, свет, движение и смена настроений. Даже урбанистические детали воспринимаются не как холодная механика, а как продолжение общего жизненного потока, в котором человек ищет опору и смысл.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как сцена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образы у Пастернака передают не только быт, но и историческое время. Лестницы, дома, улицы и проезжие пути становятся фоном для личных переживаний, показывая, как частная жизнь человека вписана в ритм современной цивилизации.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поэтическом мире Пастернака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лирики Пастернака по периодам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смену художественной манеры: от сложной метафоричности к большей ясности и нравственной сосредоточенности.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 движение от экспериментальной поэтики к прозрачности и внутренней строгости поздних стихов.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общепринятой периодизации творчества Бориса Пастернака в литературоведении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Пастернака: метафора, синтаксис, интонация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у Пастернака возникают неожиданно и часто соединяют далёкие друг от друга явления, поэтому стихотворение воспринимается как открытие, а не как заранее заданная схема.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синтаксис подвижен: фразы дробятся, ускоряются, меняют направление, и мысль как будто рождается прямо в момент чтения, сохраняя живое дыхание речи.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играет не меньшую роль, чем смысл: паузы, повторы и звуковые переклички создают эффект эмоционального напряжения и непосредственного соприкосновения с реальностью.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5272" y="1426907"/>
            <a:ext cx="3952280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стихотворения для анализа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текста показывают главные темы и художественные приёмы лирики Пастернака.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помогают увидеть разные стороны одного художественного мира: природу, нравственный выбор, тепло человеческой близости и поиск истины.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Бориса Пастернака, включённые в школьный и литературоведческий анализ
</a:t>
            </a:r>
            <a:endParaRPr lang="en-US" sz="10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история и личная ответственность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фиксирует чувство исторической неустойчивости и стремление сохранить внутреннюю свободу среди перемен.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усиливается внимание к реальности эпохи: история ощущается через быт, тревогу и нравственную проверку человека.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и послевоенное время делает особенно значимыми память, стойкость и способность не изменять личной правде.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становится строже и тише; исторический опыт осмысляется как долг перед совестью и словом.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художественный смысл у Пастернака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чувственного впечатления поэт приходит к метафоре и целостному образу мира.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Пастернака открыт миру, но не растворяется в нём: он внимательно всматривается в происходящее, сохраняет внутреннюю собранность и отвечает за собственное слово.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переживания всегда конкретны и честны: удивление, тревога, благодарность и самопроверка помогают герою искать смысл не в отвлечённых формулах, а в живом опыте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Пастернака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узнаваемого поэтического мира Пастернака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Пастернака особенно заметна связь точной детали с высоким эмоциональным и смысловым напряжением.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образности и музыкальности создаёт узнаваемый стиль, а философская глубина придаёт ему устойчивость и масштаб.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поэтики Бориса Пастернака в школьном и академическом литературоведении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Пастернак: мир, в котором слово отвечает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Пастернака соединяет природу, любовь, творчество и время в цельный художественный мир. Его стихи учат видеть в детали смысл, а в переживании — нравственную правду и человеческую меру.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2026-05-20T02:17:49Z</dcterms:created>
  <dcterms:modified xsi:type="dcterms:W3CDTF">2026-05-20T02:17:49Z</dcterms:modified>
</cp:coreProperties>
</file>