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край в эпоху перемен (1917–1945)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края: развитие, испытания и память в годы крупных перемен.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 смена власти в начале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край пережил бурные перемены: революция 1917 года, построение советской власти, смена экономики и начала национализации в промышленности и сельском хозяйстве.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религиозных учреждений и переход собственности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1917 года привела к массовому закрытию церквей и монастырей. Земля и фабрики были национализированы и перешли в государственное владение.
</a:t>
            </a:r>
            <a:endParaRPr lang="en-US" sz="938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административных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советы и комитеты, обеспечивающие управление регионом, постепенно формировалась система советской власти с крепким контролем из центра.
</a:t>
            </a:r>
            <a:endParaRPr lang="en-US" sz="919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формирования власти к 1922 году
</a:t>
            </a:r>
            <a:pPr algn="l" indent="0" marL="0">
              <a:lnSpc>
                <a:spcPct val="100000"/>
              </a:lnSpc>
              <a:buNone/>
            </a:pPr>
            <a:r>
              <a:rPr lang="en-US" sz="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времени организованы все основные региональные органы власти, обеспечена правовая и политическая база для дальнейшего развития края в составе СССР.
</a:t>
            </a:r>
            <a:endParaRPr lang="en-US" sz="950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становления советской власти в крае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коллективизации (1920-е)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начинают объединяться в колхозы, меняется традиционный уклад сельской жизни.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машинно-тракторных станций (конец 1920-х)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появляются учреждения для механизации сельхозтруда, что значительно повышает производительность.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более 250 колхозов к 1932 году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внедрение коллективного хозяйствования охватывает сельские районы всей области.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урожайности и распределения продукции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государственном управлении появляется система учета и распределения сельхозпродукции согласно планам.
</a:t>
            </a:r>
            <a:endParaRPr lang="en-US" sz="1086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коллективизации и развития сельского хозяйства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электростанции имени XX-летия Октября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крупнейших электростанций того времени дала региону новый энергетический импульс для заводов и жилых районов.
</a:t>
            </a:r>
            <a:endParaRPr lang="en-US" sz="1043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Металлургический завод на 500 рабочих мест
</a:t>
            </a:r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 стал важным работодателем и центром металлургического производства, обеспечивая материалами не только край, но и всю страну.
</a:t>
            </a:r>
            <a:endParaRPr lang="en-US" sz="10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добычи угля и стали в 1930-х годах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Масштабное развитие промышленности превратило регион в индустриальный центр с расширением производственных мощностей.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Индустриализация: рост и преобразования края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25492"/>
            <a:ext cx="342803" cy="274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25492"/>
            <a:ext cx="342803" cy="274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274" y="1992620"/>
            <a:ext cx="297490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25492"/>
            <a:ext cx="342803" cy="2742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открытие школ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первые годы открыто множество новых школ, доступ к образованию стал шире для всех слоёв населения.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творческих кружков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работают художественные и литературные секции, способствуя культурному обогащению жителей региона.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библиотек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стали центрами образования и досуга, привлекая молодёжь к чтению и изучению истории.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уровня грамотности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1940 году более 96% молодёжи региона были грамотны, что свидетельствует о результатах образовательной политики.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достижения в области образования и культуры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новых жилых кварталов
</a:t>
            </a:r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растущего населения создаются современные дома с улучшенной планировкой и коммуникациями.
</a:t>
            </a:r>
            <a:endParaRPr lang="en-US" sz="1170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асфальтированных дорог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Расширяется сеть дорог, повышая связность городов и ускоряя движение транспорта.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Электрификация сельских районов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приходит в отдалённые деревни, улучшая условия жизни и работы.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городской среды и инфраструктуры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края к войне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1939 года формируются новые воинские подразделения, укрепляются оборонительные рубежи и создаются стратегические военные дороги.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интенсивные учения по гражданской обороне, что повышает готовность населения к возможным атакам.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Производственные предприятия переориентируются на мобилизацию, создавая запасы продовольствия и военной техники.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и первые месяцы войны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начала войны свыше 70 тысяч жителей призваны в армию, запущены госпитали и рабочие батальоны, обеспечивающие фронт.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активно поддерживает фронт: сдано более 25 тысяч тонн хлеба и 2,5 миллиона рублей на военные нужды к концу 1941 года.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Авианалёты и разрушения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переживает интенсивные бомбардировки, страдает инфраструктура, что вызывает огромные трудности в повседневной жизни.
</a:t>
            </a:r>
            <a:endParaRPr lang="en-US" sz="107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Продовольственный кризис и эвакуации
</a:t>
            </a:r>
            <a:pPr algn="l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1941–1943 годах остро не хватает продуктов, тысячи жителей вынуждены покинуть дома и искать убежище.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Сверхурочная работа в тылу
</a:t>
            </a:r>
            <a:pPr algn="l" indent="0" marL="0">
              <a:lnSpc>
                <a:spcPct val="100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Жители, особенно женщины и подростки, заменяют ушедших на фронт мужчин, проявляя мужество и упорство в работе заводов и колхозов.
</a:t>
            </a:r>
            <a:endParaRPr lang="en-US" sz="11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и героизм мирного населения края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активно участвовали в сборе металлолома и лекарственных растений, а также помогали на полях колхозов, что стало важным вкладом в общий трудовой фронт страны.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в годы войны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 организовывались отряды тимуровцев, которые оказывали помощь семьям фронтовиков, поддерживая их в трудные военные годы.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сократилось по объёму, часто из-за недостатка учителей занятия проходили в плохо отапливаемых и слабо освещённых помещениях.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привлекались к работе на фабриках и заводах, формируя новое поколение, готовое к трудовым подвигам в тылу.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региона успешно работали трактористками, инженерами и медицинскими сестрами, внося значительный вклад в сельское хозяйство и медицинское обслуживание во время войны.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1942–1944 гг. более 60% работников сельского хозяйства составляли женщины, многие из них получили государственные награды за доблестный труд и участие в обороне.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женщин в оборону и жизнь региона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84080" y="1949881"/>
            <a:ext cx="284764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фронтах сражались свыше 200 тысяч уроженцев нашего края. Четверо были удостоены звания Героя Советского Союза за выдающиеся боевые заслуги и героизм.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158519" y="1949881"/>
            <a:ext cx="284764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30% жителей края не вернулись с войны, погибнув в боях, тысячи получили медали "За отвагу" и ордена Боевого Красного Знамени за проявленную мужественность.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Земляки — герои Великой Отечественной войны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Партизанское и подпольное движение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1941–1944 годах в регионе возникло более 40 партизанских и подпольных групп, ведших активные боевые и диверсионные действия против врага.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Партизаны разрушали железнодорожные мосты и сжигали склады с военными запасами, наносили ощутимый урон немецким коммуникациям и снабжению.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 крупномасштабных операций было уничтожение мостов у станции Примеры и срыв немецких поставок в мае 1943 года, значительно ослабивших войска противника.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промышленности и экономики края (1941–1945)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1943 года производство мин и снарядов выросло до 178% от уровня начала войны, демонстрируя масштабную индустриальную мобилизацию.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существенный рост в стратегических отраслях, что обеспечило снабжение фронта и высокую эффективность военной промышленности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индустриальной статистики региона, 1945
</a:t>
            </a:r>
            <a:endParaRPr lang="en-US" sz="9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1945 по 1948 год было построено 18 новых заводов и электростанций, что позволило региону достичь довоенного объёма производства и поддержать экономический рост.
</a:t>
            </a:r>
            <a:endParaRPr lang="en-US" sz="106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ремонтировались дороги и жилищный фонд, восстанавливались разрушенные школы и больницы, создавая условия для нормальной жизни населения после войны.
</a:t>
            </a:r>
            <a:endParaRPr lang="en-US" sz="989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транспортных узлов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железнодорожных узлов обеспечило эффективную доставку грузов и пассажиров, способствуя восстановлению экономики и связей внутри региона.
</a:t>
            </a:r>
            <a:endParaRPr lang="en-US" sz="1072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региона после войны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развитие образования и культуры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537160" y="1977628"/>
            <a:ext cx="2191087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год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Открываются новые школы и техникумы, расширяется сеть библиотек и кружков художественной самодеятельности.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92108" y="1977628"/>
            <a:ext cx="219108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1946 год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Восстанавливаются дома культуры, закладываются мемориалы в память о павших героях Великой Отечественной войны.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3103" y="1977628"/>
            <a:ext cx="2191087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 год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Усиливается патриотическое воспитание молодежи, создаются историко-краеведческие музеи, посвящённые подвигам земляков.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009073"/>
            <a:ext cx="6060571" cy="19340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предприятий и развитие экономики края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изменения в количестве предприятий региона до, во время и после Великой Отечественной войны, подчеркивая экономический рост и профессиональное укрепление.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предприятий способствовала технологическому прогрессу и притоку квалифицированных специалистов, что укрепило промышленный потенциал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Региональный экономический отчёт, 1948
</a:t>
            </a:r>
            <a:endParaRPr lang="en-US" sz="87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мемориалы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установлено множество памятников героям войны, улицы названы в их честь, а школьные музеи рассказывают новые поколениям о героизме земляков.
</a:t>
            </a:r>
            <a:endParaRPr lang="en-US" sz="107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Парады и акции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проходят парады Победы и акции "Бессмертный полк", в которых участвуют жители всех возрастов, сохраняя память о великом подвиге.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Организуются школьные экскурсии по местам боевой славы, что способствует формированию исторической памяти и патриотизма среди молодежи.
</a:t>
            </a:r>
            <a:endParaRPr lang="en-US" sz="1078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и уважение к подвигу земляков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советской эпохи: опыт и наследие для края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эпоха принесла краю масштабные преобразования, подготовила поколение к трудностям и победам, закладывая основы современного развития и исторической самосознательности.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2026-05-11T03:07:03Z</dcterms:created>
  <dcterms:modified xsi:type="dcterms:W3CDTF">2026-05-11T03:07:03Z</dcterms:modified>
</cp:coreProperties>
</file>