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 мягкие согласные в русском языке
</a:t>
            </a:r>
            <a:endParaRPr lang="en-US" sz="2358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звучат согласные и почему это важно?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 твёрдые и мягкие согласные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может изменить звучание, написание и смысл слова. Разобраться в твёрдости и мягкости помогает читать точнее, писать грамотнее и увереннее выполнять фонетический разбор.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твёрдый и мягкий согласный
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согласный произносится без заметного подъёма средней части языка к нёбу. Звук звучит отчётливее и сохраняет обычную артикуляцию, например в словах дом, сад, шум.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согласный образуется, когда середина языка поднимается ближе к нёбу. Из-за этого звук становится более мягким и часто слышится в словах лес, люк, день.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Значимый признак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Твёрдость и мягкость — не украшение речи, а важный признак согласного звука. Именно он помогает различать слова, выбирать нужную букву и правильно читать текст.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твёрдые и мягкие согласные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фонетическая норма русского языка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пары согласных и примеры слов, где хорошо слышна разница в произношении.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меняет звучание согласного и может отличать одно слово от другого.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положение языка при мягком согласном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мягком согласном середина языка поднимается ближе к нёбу. Из-за этого звук становится более тонким и мягким на слух, особенно в сравнении с твёрдым вариантом.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губ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мягкого произношения губы нередко слегка растягиваются. Это помогает точнее передать звучание и отличить мягкий согласный от твёрдого в парных словах.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артикуляции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твёрдом согласном язык расположен ниже и не так сильно приближается к нёбу. Поэтому на схеме хорошо видно, почему одинаковая буква может звучать по-разному.
</a:t>
            </a:r>
            <a:endParaRPr lang="en-US" sz="13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мягкость согласного в слове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положении согласного и буквах, которые стоят рядом с ним.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лес, мёд, мир, люк и мяч мягкость легко заметить на слух: её подсказывает соседняя буква или мягкий знак.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чаще всего указывают на мягкость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буквы-подсказки работают одинаково: они помогают сразу определить мягкое произношение.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из задания: лес, мёд, мир, люк, мяч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согласные чаще бывают твёрдыми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Буквы-сигналы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а, о, у, э, ы согласные обычно произносятся твёрдо. Это хорошо слышно в словах сад, дом, шум, мэр, сын, где мягкость не требуется.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 нужен всегда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твёрдого согласного мягкий знак чаще всего не пишется. Поэтому важно проверять не только звучание, но и смысл слова, чтобы не добавлять лишнюю букву.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буква не совпадают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 и в речи правила работают по-разному: буква может выглядеть одинаково, а звук — звучать иначе. Именно поэтому полезно учиться различать произношение и написание.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как показатель мягкости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382550" y="15948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без звука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ь не обозначает отдельный звук, но показывает, что предыдущий согласный произносится мягко. Это особенно заметно в словах конь, пень, тетрадь, соль.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2550" y="25246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 конце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слова мягкий знак особенно важен, потому что без него слово может звучать иначе или восприниматься неправильно. Он помогает точно передать нужное произношение.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82550" y="34483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вьюга и семья мягкий знак помогает правильно прочитать сочетание звуков. Он не просто обозначает мягкость, а направляет чтение всего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 которых мягкость меняет 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лексика и школьные примеры пар слов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пары слов, где мягкость одного согласного помогает образовать другое слово с иным смыслом.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согласного может создавать не только другой звук, но и новое слово с отдельным значением.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согласных в русском языке есть две формы звучания: твёрдая и мягкая. Это особенно заметно в словах, где одна и та же буква читается по-разному рядом с разными гласными или мягким знаком.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парные согласные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примеры легко запомнить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был — бил, лук — люк, нос — нёс и рад — ряд помогают услышать изменение звука сразу. Такая пара наглядно показывает, что мягкость может менять не только звучание, но и восприятие слова.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согласных, где слышна разница
</a:t>
            </a:r>
            <a:endParaRPr lang="en-US" sz="24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согласного соседняя буква часто сразу подсказывает, как его читать.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твёрдости и мягкости в словах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чаще связана с е, ё, и, ю, я и ь, а твёрдость — с а, о, у, э, 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фонетике русского языка, 6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888" y="1471008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062" y="3250758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без обычных пар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7600" y="2378345"/>
            <a:ext cx="65043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й, ч, щ всегда произносятся мягко и не имеют обычной твёрдой пары. Это хорошо слышно в словах чай, щука и йод, где мягкость не зависит от соседних букв.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7600" y="1997744"/>
            <a:ext cx="65043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мягкие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7625" y="4158100"/>
            <a:ext cx="65043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 ж, ш и ц всегда остаются твёрдыми. В словах жук, шар и цирк они не смягчаются, поэтому их звучание сохраняется независимо от следующей буквы.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77600" y="3777500"/>
            <a:ext cx="65043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твёрдые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согласный при чтении и письме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основана на положении согласного и буквах, которые стоят рядом с ним.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827656"/>
            <a:ext cx="4646100" cy="2015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по теме фонетики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затруднения, которые встречаются при чтении, фонетическом разборе и письме.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правилом, а с невнимательным анализом звука и буквы. Помогает проверка соседней буквы и мягкого знака.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паре различие слышно в одном согласном, поэтому слово меняется целиком.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с твёрдыми и мягкими согласными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минимальные пары особенно полезны для тренировки слуха: они помогают заметить, как одна буква влияет на произношение и значение.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учебных слов для 6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887" y="2774971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тема связана с орфографией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твёрдости и мягкости помогает правильно писать ь в конце и в середине слова. Без этого легко допустить ошибку в словах типа тетрадь или конь.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 слове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согласного часто нужно смотреть на следующую букву. Е, ё, и, ю, я могут указывать на мягкость, поэтому правильное чтение зависит от внимательного разбора слова.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гласной после согласного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слова важно назвать не только согласный звук, но и его качество. Это делает объяснение точнее и помогает лучше понимать строение русского слова.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Фонетический разбор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определения мягкости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Найди согласный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какой именно согласный звук проверяется в слове. Затем важно посмотреть, какие буквы стоят рядом, потому что они часто меняют его звучание.
</a:t>
            </a:r>
            <a:endParaRPr lang="en-US" sz="1397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Проверь подсказку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согласного стоят е, ё, и, ю, я или мягкий знак, звук чаще произносится мягко. Эти буквы помогают быстро услышать нужный вариант.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Сравни с твёрдыми случаями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согласного стоят а, о, у, э, ы, он обычно звучит твёрдо. Такие примеры, как дом, лук и сын, удобно использовать для проверки.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словах подсказки мягкости встречаются неравномерно, поэтому их полезно запомнить отдельно.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буквы чаще всего помогают в учебных словах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сталкиваются с и, е и ь; буква ё встречается реже, но тоже остаётся важной для правильного чтения.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слов по теме, 6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 мягкие согласные: главное запомнить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Твёрдость и мягкость согласных слышны в произношении и помогают понять написание слова. Если помнить подсказки е, ё, и, ю, я и ь, читать и писать станет заметно легче.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2026-05-28T06:57:19Z</dcterms:created>
  <dcterms:modified xsi:type="dcterms:W3CDTF">2026-05-28T06:57:19Z</dcterms:modified>
</cp:coreProperties>
</file>