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А. Некрасов: поэт гражданской совести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сумевший соединить лирику, правду жизни и гражданский долг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жил в эпоху крепостного права, реформ и острого общественного напряжения. Именно тогда реализм стал главным языком литературы, а писатели всё чаще обращались к судьбе простого человека и нравственным вопросам времени.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середины XIX века: время споров и перемен
</a:t>
            </a:r>
            <a:endParaRPr lang="en-US" sz="233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родился в 1821 году в Немирове, а вырос в Грешневе, где рано увидел деревенский быт, труд и бедность, ставшие частью его жизненного опыта.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первые впечатления будущего поэта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Отец-помещик отличался суровым характером, и впечатления от дворянского произвола оставили в памяти поэта острое чувство несправедливости и сострадания к униженным.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Мать, Елена Андреевна, стала для Некрасова нравственной опорой; именно с её образом связаны его любовь к России, душевная чуткость и раннее чувство долга.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Петербургские годы и начало литературного пути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1838 — приезд в Петербург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отправился в столицу и попытался учиться в университете как вольнослушатель, но вскоре оставил занятия из-за нехватки средств.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годы в столице
</a:t>
            </a:r>
            <a:pPr algn="ctr" indent="0" marL="0">
              <a:lnSpc>
                <a:spcPct val="100000"/>
              </a:lnSpc>
              <a:buNone/>
            </a:pPr>
            <a:r>
              <a:rPr lang="en-US" sz="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жил в постоянной нужде, брался за случайные заработки, писал стихи и прозу, постепенно приучаясь к напряжённому литературному труду.
</a:t>
            </a:r>
            <a:endParaRPr lang="en-US" sz="1120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Вхождение в литературную среду
</a:t>
            </a:r>
            <a:pPr algn="ctr" indent="0" marL="0">
              <a:lnSpc>
                <a:spcPct val="100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бедности и самостоятельной борьбы за жизнь сделал для Некрасова особенно важными темы человеческого достоинства, труда и внутренней стойкости.
</a:t>
            </a:r>
            <a:endParaRPr lang="en-US" sz="106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складывался Некрасов-писатель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Столица, которая не пощадила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встретил Некрасова не успехом, а нуждой и тяжёлой работой. Эти годы научили его смотреть на жизнь без прикрас и видеть цену человеческого усилия. Позже этот опыт стал основой его сочувствия к тем, кто живёт в лишениях.
</a:t>
            </a:r>
            <a:endParaRPr lang="en-US" sz="1164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Некрасов искал себя в разных жанрах и постепенно заметил, что его сильнее всего привлекают реальные конфликты современной России. Его тексты всё меньше напоминали салонную поэзию и всё больше — разговор о времени, обществе и человеческой судьбе.
</a:t>
            </a:r>
            <a:endParaRPr lang="en-US" sz="1103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 человек журнальной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литературной среде Петербурга Некрасов быстро понял значение журнала как площадки общественного влияния. Здесь рождались не только стихи, но и споры о будущем страны, а сам поэт становился всё заметнее как организатор литературной жизни.
</a:t>
            </a:r>
            <a:endParaRPr lang="en-US" sz="102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с «Современником» открыло Некрасову путь в центр литературной и общественной жизни; журнал стал для него инструментом влияния на читателя и эпоху.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и журнал «Современник»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его редакторством издание объединило крупных писателей и критиков, превратившись в площадку острых споров о литературе, реформах и социальной справедливости.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журнал Некрасов поддерживал демократическое направление мысли, где художественное слово было тесно связано с публицистикой, критикой и гражданской ответственностью.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у Некрасова не существуют отдельно: они образуют единую систему, где личное переживание связано с историей страны и судьбой народа.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народная и социальная темы; остальные мотивы дополняют их, усиливая гражданский смысл поэзии.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творчества Некрасова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ключевым произведениям и тематике лирики Н. А. Некрасова
</a:t>
            </a:r>
            <a:endParaRPr lang="en-US" sz="13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показывает тяжёлый крестьянский труд, бесправие и бедность без украшательства, добиваясь эффекта жизненной достоверности и нравственного напряжения.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тема и социальная критика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звучит сочувствие униженным и осуждение общественного устройства, при котором достоинство человека легко подавляется властью и равнодушием.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резко эта мысль раскрыта в «Железной дороге», где за внешним успехом виден труд и страдание безымянных строителей.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«Размышлениях у парадного подъезда» социальный контраст превращается в гражданский протест: поэт вскрывает равнодушие власти к судьбе простого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3124" y="1581445"/>
            <a:ext cx="145687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28545"/>
            <a:ext cx="239400" cy="21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6255" y="3439185"/>
            <a:ext cx="239400" cy="19152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русской женщины в творчестве Некрасова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стойкость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персонажи Некрасова сохраняют внутреннее достоинство даже в тяжёлых обстоятельствах. Их сила основана не на громких словах, а на верности долгу, любви и убеждениям.
</a:t>
            </a:r>
            <a:endParaRPr lang="en-US" sz="1017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 испытание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«Русские женщины» дорога в Сибирь становится испытанием характера. Некрасов показывает, что физические лишения не могут сломить духовную решимость героинь.
</a:t>
            </a:r>
            <a:endParaRPr lang="en-US" sz="1017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семьи и народа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женщина выступает хранительницей домашнего очага и нравственной опорой. Через её образ поэт раскрывает устойчивость народной жизни и цену самоотверженности.
</a:t>
            </a:r>
            <a:endParaRPr lang="en-US" sz="1017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смысл судьбы
</a:t>
            </a:r>
            <a:endParaRPr lang="en-US" sz="1238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судьба у Некрасова не сводится к частной истории. Она становится способом говорить о времени, долге и высокой человеческой ответственности перед другими.
</a:t>
            </a:r>
            <a:endParaRPr lang="en-US" sz="101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поэмы «Кому на Руси жить хорошо»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поэмы от спора к поиску ответа и открытому финалу.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задумывалась как широкий разговор о положении крестьянской России после отмены крепостного права. Некрасов показывает, что формальная свобода ещё не принесла людям достатка и справедливости.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«Кому на Руси жить хорошо»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на странствии семи мужиков, которые ищут ответ на вопрос о счастье. Каждая встреча открывает новую сторону народной жизни и делает спор о правде всё более значительным.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интонации, пословицы, сказовая речь и мотив дороги превращают произведение в народный эпос. Поиск счастья у Некрасова становится поиском достойного устройства всей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«Морозе, Красном носе» трагедия крестьянской семьи раскрывает стойкость человека перед бедой. Частное горе здесь приобретает обобщённый смысл народной жизни.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о судьбе, подвиге и историческом выборе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«Русские женщины» и «Княгиня Трубецкая» показывают нравственную силу декабристок, которые сохраняют верность долгу и любви. Их поступок становится примером внутренней свободы.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соединяет героизм и страдание, не отделяя высокое от повседневного. Подвиг его героев всегда связан с реальной исторической ситуацией и личной жертвой.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речь, точная деталь и лиро-эпический размах создают ощущение подлинности. Читатель видит не абстрактный идеал, а живого человека перед серьёзным выбором.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589061"/>
            <a:ext cx="3934500" cy="17068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в разных жанрах Некрасов раскрывал одну тему — цену человеческой жизни в истории.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произведениях личная судьба соотнесена с судьбой России. Разные жанры объединяет гражданская мысль и внимание к достоинству человека.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Некрасова и их смысл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А. Некрасов: «Железная дорога» (1864), «Русские женщины» (1871), «Кому на Руси жить хорошо» (1860-е–1877)
</a:t>
            </a:r>
            <a:endParaRPr lang="en-US" sz="10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образ России у Некрасова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часть народной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Некрасова природа почти никогда не нейтральна: дорога, поле и река связаны с трудом, нуждой и повседневным существованием крестьян. Пейзаж становится продолжением социальной темы.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выражение настроения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Метель, сырость, холод и сумрачные дали передают тревогу, усталость или надежду. Так создаётся образ России, где красота неотделима от тяжёлой человеческой доли.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личное чувство почти всегда связано с общественным смыслом, поэтому исповедь превращается в нравственный разговор с эпохой.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сострадание и гражданская позиция: именно они определяют тональность лирики и делают героя выразителем совести поколения.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Некрасова: ведущие черты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лирики Н. А. Некрасова по школьному курсу литературы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ввёл в поэзию разговорную интонацию, просторечные обороты, пословицы и фольклорные формулы. Благодаря этому стих звучит естественно и близко к живой речи.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стиль и поэтические новации Некрасова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стиль соединяет музыкальность и публицистическую резкость. Сатирические интонации позволяют не только передавать эмоции, но и прямо оценивать социальную несправедливость.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расширил границы лирики, включив в неё бытовую деталь, народный голос и общественный конфликт. Так стихотворение стало средством точного изображения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768332"/>
            <a:ext cx="3805200" cy="165078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Некрасов повлиял на развитие реалистической и гражданской поэзии XIX века.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занял особое место между лирикой и общественной мыслью. Его опыт показал, что поэзия может быть и художественной, и граждански значимой.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в истории русской литературы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литературы XIX века; творчество Н. А. Некрасова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96325" y="179925"/>
            <a:ext cx="85515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и итог творчества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4706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1870-е годы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15056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тяжело болел, но продолжал писать и возвращаться к поэме «Кому на Руси жить хорошо». Даже в болезни он сохранял напряжённую творческую работу и чувство долга.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164231" y="2032917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024581" y="3382005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этого периода усиливаются мотивы памяти, подведения итогов и личной ответственности. Поэт всё острее ощущает связь собственной судьбы с судьбой России.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78567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1877 год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838917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умер в Петербурге, оставив произведения, которые закрепили его как поэта гражданской совести. Его итог — верность народу и нравственной правде.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учит видеть в литературе не только искусство, но и нравственный выбор. Его стихи помогают понять, что общественные проблемы требуют личной ответственности.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Некрасова для современного читателя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неравенства, труда, положения женщины и цены перемен остаются узнаваемыми и сегодня. Поэтому Некрасов читается не как далёкий классик, а как современный собеседник.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его поэзия важна ещё и как тренировка сочувствия. Она развивает историческое мышление, внимание к деталям и способность замечать несправедливость вокруг себя.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Некрасов: поэт совести, народа и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соединил личную лирику, народную речь и социальную правду в цельную поэтическую систему. Его творчество остаётся живым уроком ответственности перед человеком и историей.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2026-05-19T20:54:51Z</dcterms:created>
  <dcterms:modified xsi:type="dcterms:W3CDTF">2026-05-19T20:54:51Z</dcterms:modified>
</cp:coreProperties>
</file>