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делать стихи: формула крика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крик: напряжение, ритм и точность формы.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романтизма к поэзии предельного чувства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XIX–XX веков постепенно училась передавать не просто эмоцию, а её предельную форму. От романтического одиночества до интонационного надлома у поэтов XX века крик становится художественным способом говорить о боли, протесте и разрыве с миром.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поэзии называется криком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крик — это не громкость голоса, а предельная концентрация чувства, когда обычная спокойная интонация уже не выдерживает внутреннего напряжения.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узнают по коротким строкам, восклицаниям, повторам, резким переносам и смысловым столкновениям, которые ломают ровное течение речи.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не хаотичен: он точен. Крик в стихе оформляет страх, ярость, тоску или отчаяние в ясную художественную форму.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этого высказывания в том, что эмоция не расплывается, а становится слышимой, зримой и запоминающейся через устройство самой строки.
</a:t>
            </a:r>
            <a:endParaRPr lang="en-US" sz="8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остановка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холодная остановка вечером способна сказать о тоске больше, чем длинное признание. Пустое пространство, мокрый асфальт и тусклый свет фонаря превращают переживание в сцену, которую читатель видит и почти физически чувствует.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Треснувшее стекло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Разбитое окно или тонкая трещина на стекле работают как знак внутреннего надлома. Предмет остаётся конкретным, но в нём читается боль, хрупкость и ощущение необратимости, которое трудно выразить отвлечёнными словами.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силуэт у окна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Одиночная фигура в полутени сразу задаёт настроение тишины и отчуждения. Такой образ делает чувство не абстрактным переживанием, а наблюдаемой ситуацией, где человек словно отделён от света, тепла и ответа.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Эмоция, которая становится вещью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эмоциональной интенсивности в стихотворении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редко возникает сразу: напряжение накапливается через ритм, паузы и повторяющиеся смысловые узлы.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постепенный подъём: сильный стих строится как движение к срыву, а не как мгновенный всплеск.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анализа композиции стихотворения; дата не требуется.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опоры поэтического крика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 задаёт направление текста: он сталкивает желание и реальность, память и настоящее, надежду и утрату, заставляя стихотворение звучать напряжённо.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образ делает чувство убедительным. Холодный подъезд, ночное окно или пустая улица переводят переживание из абстракции в зримую художественную сцену.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Ритмический сбой — пауза, перенос строки, повтор или резкая смена интонации — ломает ровность речи и усиливает ощущение надрыва.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строка не обязана всё объяснять: она должна оставить смысловой след, который продолжает звучать после окончания стихотворения.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напряжённое стихотворение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 переживания к художественно выстроенной лирике.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приёмы и их функция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Приёмы, которые чаще всего усиливают ощущение внутреннего надрыва.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создаёт не один приём, а их сочетание: звук, ритм и синтаксис работают вместе и ведут к кульминации.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поэтики русской литературы XX века.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2813" y="2088061"/>
            <a:ext cx="573975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как дыхание лирического состояния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строка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передаёт обрыв дыхания, резкость мысли и внутреннее волнение. Читатель слышит не спокойное повествование, а напряжённую, почти сбивчивую речь.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строка с паузой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конструкция создаёт ощущение задержанного высказывания. Смысл как будто накапливается, а затем прорывается через остановку или перелом интонации.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Синтаксический разлом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Разрывы фразы, дробная пунктуация и переносы строки делают саму форму участником чувства. Речь звучит так, будто она не успевает за переживанием.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ритма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стих ускоряется или замедляется, меняется и состояние говорящего. Ритм становится способом показать тревогу, срыв, сопротивление или внезапную тишину.
</a:t>
            </a:r>
            <a:endParaRPr lang="en-US" sz="9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предельного чувства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работают глаголы действия и слова, обозначающие движение, жест, удар, дрожь. Они делают эмоцию видимой и придают ей энергию, которой не хватает отвлечённым формулировкам.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Телесные ощущения, острые и холодные прилагательные, а также повторяющиеся слова помогают передать боль, тревогу и напряжение без пустой декларативности и лишней патетики.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«боль» или «печаль» убеждают только тогда, когда связаны с предметом, звуком, цветом или конкретной сценой. Без этой опоры они звучат слишком общо.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на границе срыва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от первого лица, но его исповедь не распадается: чувство удержано формой, а признание подчинено точной интонации и продуманному строю фразы.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Надлом проявляется через вопрос, самообращение, маску или резкий поворот речи; особенно важно ощущение честности, когда голос звучит на последней грани выдержки.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сильнее всего усиливают стихотворение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работают те средства, которые сразу задают темп восприятия и зримость переживания.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образ дают основу напряжения; остальные элементы уточняют интонацию и усиливают эффект.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поэтики русской лирики XX века, обобщение учебного материала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ослабляют поэтический крик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абстракций делает переживание расплывчатым: слово звучит громко, но не связывается с предметом, действием и конкретной сценой.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Равная эмоциональная температура от первой до последней строки лишает текст движения; без нарастания и перелома крик перестаёт быть событием.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Штампованные метафоры и случайные восклицания не создают напряжения, если за ними нет ритма, смысла и внутреннего основания.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концовка особенно опасна: без точной финальной строки стихотворение не оставляет эха и теряет художественную собранность.
</a:t>
            </a:r>
            <a:endParaRPr lang="en-US" sz="8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и пустота как источник напряжения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в стихе работает как смысловой акцент: перенос строки, цезура или многоточие заставляют читателя задержаться и услышать невысказанное.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Пустое пространство между строками и строфами усиливает ожидание, поэтому следующая фраза звучит резче и весомее, чем без этой остановки.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лирике не отменяет звук, а организует его: именно на паузе часто возникает главный образ и точка эмоционального давления.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поэтических режима: исповедь, протест, трагическое признание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режима своя тональность: от сосредоточенной откровенности до открытого конфликта и сдержанной трагической глубины.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 даёт максимальную энергию, исповедь — максимальную близость, а трагическое признание удерживает напряжение через сдержанность.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литературного канона русской поэзии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построения сильной строки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Эмоция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одно точное чувство: страх, горечь, ревность, тоску или протест. Чем яснее импульс, тем легче удержать строку от расплывчатости.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свяжите чувство с одной вещью или сценой: окном, фонарём, ступенями, холодным воздухом. Конкретность делает переживание видимым и убедительным.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Действие и пауза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глагол и остановку: движение придаст строке энергию, а пауза выделит главное слово и усилит внутреннее напряжение.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 лишнее и оставьте фразу, где предмет, чувство и ритм звучат вместе. Если строка не объясняет всё до конца, она звучит сильнее.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черновика к финальной строке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редактирования помогает превратить прямое чувство в художественно точный лирический текст.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тема крика звучит у разных поэтов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один и тот же мотив у разных авторов раскрывается через разные интонации и разные способы организации речи.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 не имеет единой формы: он может быть громким, сдержанным, музыкальным или интеллектуально напряжённым.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канон русской поэзии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поэтический крик остаётся современным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читатель по-прежнему сталкивается с одиночеством, тревогой и размыванием смысла, поэтому предельно честная лирическая интонация остаётся узнаваемой и необходимой.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крика особенно востребована в стихах о войне, городе, семье, памяти и поиске себя, где важно не украсить переживание, а назвать его точно.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письма отвечает потребности говорить о сложном без упрощения: он даёт язык для боли, сопротивления и внутренней уязвимости.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крика — это формула точности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крик сильнее всего тогда, когда чувство получает ясный образ, точный ритм и выверенную интонацию: именно форма превращает надрыв в подлинную поэзию.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2026-05-20T01:43:43Z</dcterms:created>
  <dcterms:modified xsi:type="dcterms:W3CDTF">2026-05-20T01:43:43Z</dcterms:modified>
</cp:coreProperties>
</file>