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Самоорганизация: как возникает порядок в поведении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цели, привычки и среда превращают намерения в устойчивые действия.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особенно важно в 10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десятом классе нагрузка растет, задач становится больше, а времени — меньше. Самоорганизация помогает успевать учиться, сохранять спокойствие, не терять внимание и выполнять планы без постоянного внешнего контроля.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026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99262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7759" y="2057985"/>
            <a:ext cx="509053" cy="5090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5891" y="2057985"/>
            <a:ext cx="381790" cy="50905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самоорганизация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цели человек распределяет действия по этапам, оценивает сроки и заранее решает, что делать сначала. Это снижает хаотичность и помогает не откладывать важное.
</a:t>
            </a:r>
            <a:endParaRPr lang="en-US" sz="1173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цели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начинается с четкого понимания, чего именно нужно достичь. Когда цель конкретна и значима лично, легче выбрать правильные действия и не тратить силы впустую.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временем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требует умения разумно использовать время, сочетая учебу, отдых и бытовые дела. При таком подходе день становится более предсказуемым и насыщенным полезной деятельностью.
</a:t>
            </a:r>
            <a:endParaRPr lang="en-US" sz="1152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помогает удерживать внимание, сдерживать импульсивные желания и продолжать работу даже без настроения. Именно она делает поведение устойчивым и менее зависимым от случайных факторов.
</a:t>
            </a:r>
            <a:endParaRPr lang="en-US" sz="1193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дела включает проверку результата и исправление ошибок. Такой анализ позволяет увидеть прогресс, укрепить опыт успеха и точнее действовать в следующих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организует себя лучше, когда задача кажется ему важной и связанной с собственными интересами. Личный смысл делает усилия осознанными и устойчивыми, а не формальными.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ответственности побуждает доводить начатое до конца и учитывать последствия своих решений. Оно особенно заметно, когда результат влияет на учебу, отношения или будущие возможности.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себе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подросток верит, что способен справиться, он легче начинает работу и меньше боится трудностей. Уверенность поддерживает готовность к усилию и снижает вероятность отказа на первом препятствии.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ради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требует умения отложить кратковременное удовольствие ради более значимого результата. Такая внутренняя дисциплина помогает сохранить внимание на цели и не поддаваться импульсивным решениям.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причины самоорганизации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дома и в школе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требования семьи и учителей помогают удерживать ритм работы. Когда правила повторяются, подростку проще действовать последовательно и без лишних колебаний.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условия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место, нужные материалы и предсказуемый распорядок снижают число отвлекающих факторов. В таких условиях легче начать работу и сохранить концентрацию до конца.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сроки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ориентиры задают уроки, дедлайны и экзамены. Они показывают, когда и что нужно сделать, превращая задачу из абстрактной в конкретную.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формирует привычку к порядку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самоорганизация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перехода от потребности к устойчивому поведению.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условия успешной самоорганизации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65132" y="2814647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Произвольное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сознательно удерживать внимание на задаче помогает не отвлекаться на посторонние стимулы. Без этого даже хороший план быстро распадается на случайные действия.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76711" y="2814645"/>
            <a:ext cx="13641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Адекватная самооценка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Реалистичное представление о своих возможностях помогает ставить посильные цели и не бояться сложных задач. Завышенная или заниженная самооценка одинаково мешает устойчивой работе.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912737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к результату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важные изменения происходят не сразу, поэтому нужно спокойно относиться к постепенному прогрессу. Терпение помогает не бросать дело, если успех приходит не мгновенно.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459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 эффективность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убежден, что его усилия действительно дают результат, он действует настойчивее. Это усиливает внутреннюю опору и снижает зависимость от настроения.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5747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трудностям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крепнет там, где человек умеет переносить скуку, тревогу и временные неудачи. Такой подход помогает сохранять цель, даже если путь к ней требует усилий.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привычек и режима дня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снимают часть нагрузки с воли: повторяемые действия выполняются почти без усилий. Это особенно важно в учебные дни, когда внимание приходится распределять между многими задачами.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Предсказуемый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время подъема, сна и занятий делает день понятнее и спокойнее. Когда распорядок устойчив, легче заранее настраиваться на работу и отдых.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лишних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сокращает число мелких выборов, которые утомляют и отвлекают. Освобожденная энергия остается для сложных дел, требующих сосредоточенности и умственного напряжения.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надежность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полезное действие повторяется ежедневно, оно лучше сохраняется даже при усталости или плохом настроении. Повторяемость делает самоорганизацию более устойчивой и практичной.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усиливают и ослабляют самоорганизацию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самоорганизация сильнее всего зависит от сна, ясной цели и ограничений на отвлечения.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порядка в условиях и режиме, тем выше устойчивость поведения; хаос и цифровые помехи быстро снижают собранность.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«Самоорганизация. Причины и условия»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Организованное рабочее место как условие собранности
</a:t>
            </a:r>
            <a:endParaRPr lang="en-US" sz="2988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необходимое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должны оставаться лишь те материалы, которые нужны для текущей работы. Это уменьшает визуальный шум и помогает быстрее перейти к делу без лишних задержек.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тетради, учебники и канцелярия всегда лежат на своих местах, поиск занимает меньше времени. Привычная схема расположения поддерживает устойчивость и экономит силы.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список дел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план задач находится перед глазами, легче не забыть важное и начать работу вовремя. Такой простой ориентир снижает вероятность откладывания и повышает собранность.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отвлечений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место для занятий помогает отделить учебу от отдыха и сокращает влияние случайных стимулов. Чем меньше помех, тем легче включиться в работу и удерживать внимание.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в разных сферах жизни школьника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самоорганизация проявляется в учебе, спорте, творчестве и быту: в каждой сфере важны цель, регулярность, критерий успеха, трудности и 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наиболее эффективна там, где действия повторяются, а результат можно четко оценить. Чем понятнее цель и режим, тем устойчивее поведение.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 о самоорганизации школьника.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99648" y="245266"/>
            <a:ext cx="4172877" cy="21981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самоорганизация срывается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448594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отвлечения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Уведомления, сообщения и частые переключения между делами разрушают рабочий ритм. Каждый новый стимул заставляет заново включаться в задачу и увеличивает риск прервать её.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Накопленная усталость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 эмоциональная перегрузка снижают способность удерживать внимание и контролировать поведение. В таком состоянии даже привычные дела требуют больше усилий, чем обычно.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Размытая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цель сформулирована неопределённо, трудно понять, с чего начать и как измерить успех. Из-за этого работа откладывается, а маленькие шаги не складываются в понятный план.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высокая планка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берёт на себя слишком много, силы быстро расходуются на старт, а не на завершение. Переоценка возможностей делает любой сбой особенно заметным и демотивирующим.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487256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промежуточного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виден слишком поздно, мотивация быстро ослабевает. Подростку важно замечать небольшие продвижения, иначе одна ошибка может восприниматься как окончательная неудача.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время подростка при наличии плана и без него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не только учиться дольше, но и уменьшает случайные потери времени в течение дня.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наличии плана возрастает доля учебы и сна, а хаотичное время сокращается. Планирование делает день более предсказуемым и устойчивым.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темы; иллюстративные данные для презентации.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навык самоорганизации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 цель превращается в устойчивую привычку через повторение и проверку результата.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7515" y="2082714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92051" y="2105694"/>
            <a:ext cx="517045" cy="4136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9234" y="2057985"/>
            <a:ext cx="509053" cy="50905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54038" y="2105694"/>
            <a:ext cx="517045" cy="41363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221606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и стабильные правила дома уменьшают количество спорных ситуаций. Предсказуемость поведения взрослых делает требования более понятными и облегчает самоконтроль.
</a:t>
            </a:r>
            <a:endParaRPr lang="en-US" sz="1041" dirty="0"/>
          </a:p>
        </p:txBody>
      </p:sp>
      <p:sp>
        <p:nvSpPr>
          <p:cNvPr id="13" name="Text 1"/>
          <p:cNvSpPr txBox="1"/>
          <p:nvPr/>
        </p:nvSpPr>
        <p:spPr>
          <a:xfrm>
            <a:off x="38451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 последовательная поддержка дома снижает напряжение и помогает удерживать учебный режим. Когда близкие уважают время занятий, подростку легче соблюдать договорённости.
</a:t>
            </a:r>
            <a:endParaRPr lang="en-US" sz="1014" dirty="0"/>
          </a:p>
        </p:txBody>
      </p:sp>
      <p:sp>
        <p:nvSpPr>
          <p:cNvPr id="14" name="Text 2"/>
          <p:cNvSpPr txBox="1"/>
          <p:nvPr/>
        </p:nvSpPr>
        <p:spPr>
          <a:xfrm>
            <a:off x="403614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дедлайны, понятные критерии и регулярная обратная связь создают внешний ориентир. В такой среде легче планировать работу и оценивать собственный прогресс.
</a:t>
            </a:r>
            <a:endParaRPr lang="en-US" sz="1084" dirty="0"/>
          </a:p>
        </p:txBody>
      </p:sp>
      <p:sp>
        <p:nvSpPr>
          <p:cNvPr id="15" name="Text 3"/>
          <p:cNvSpPr txBox="1"/>
          <p:nvPr/>
        </p:nvSpPr>
        <p:spPr>
          <a:xfrm>
            <a:off x="58693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хаоса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конфликты и непоследовательные просьбы перегружают внимание и мешают сосредоточиться. Чем спокойнее окружение, тем больше ресурсов остаётся на выполнение задач.
</a:t>
            </a:r>
            <a:endParaRPr lang="en-US" sz="1099" dirty="0"/>
          </a:p>
        </p:txBody>
      </p:sp>
      <p:sp>
        <p:nvSpPr>
          <p:cNvPr id="16" name="Text 4"/>
          <p:cNvSpPr txBox="1"/>
          <p:nvPr/>
        </p:nvSpPr>
        <p:spPr>
          <a:xfrm>
            <a:off x="76981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место для учёбы и право на сосредоточенную работу помогают сохранять границы. Наличие личного пространства поддерживает устойчивые привычки и чувство ответственности.
</a:t>
            </a:r>
            <a:endParaRPr lang="en-US" sz="1057" dirty="0"/>
          </a:p>
        </p:txBody>
      </p:sp>
      <p:sp>
        <p:nvSpPr>
          <p:cNvPr id="17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условия самоорганизации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в цифровой среде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65132" y="2814647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Ограничить экранное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 времени на смартфон или компьютер помогает не терять учебный день в бесконечном просмотре контента. Когда предел заранее установлен, проще остановиться вовремя.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76711" y="2814645"/>
            <a:ext cx="13641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лишние уведомления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сигналы из мессенджеров и приложений прерывают мысль и мешают сосредоточиться. Отключение ненужных уведомлений снижает число переключений и экономит внимание.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912737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цифровой среде легко столкнуться с неточной информацией, поэтому важно сверять данные и выбирать надёжные материалы. Это повышает качество учебной работы и снижает ошибки.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459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Оставлять время без телефона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Периоды, когда телефон лежит в стороне, помогают мозгу отдыхать от постоянных стимулов. Такие паузы улучшают концентрацию и возвращают контроль над собственным временем.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5747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многозадачности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переходы между вкладками, чатами и приложениями усиливают утомление и делают работу менее продуктивной. Гораздо эффективнее завершать одно дело, прежде чем начинать следующее.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самоорганизации с учебными результатами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самоорганизации, тем чаще школьник выполняет задания без переносов и сохраняет спокойствие перед проверками.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устойчивый положительный тренд: организованность повышает успешность и снижает тревожность, делая результат более стабильным.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материалам темы; условные данные для визуализации.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признаки развитой самоорганизации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ждёт внешнего напоминания и приступает к делу в заранее намеченный момент. Это показывает, что цель уже переведена в действие.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91409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Доводит до конца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не бросает работу на полпути, даже если задача становится скучной или требует усилия. Завершение начатого дела — важный признак внутренней собранности.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1781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Выбирает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школьник умеет отличать важные задачи от второстепенных и не распыляется на мелочи. Это помогает сохранять время и энергию для действительно значимых дел.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32153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Материалы, одежда, учебники и нужные файлы подготавливаются заблаговременно, без спешки. Предварительная подготовка снижает риск забыть что-то важное в ответственный момент.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452525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усталости или неудаче он не отказывается от цели и корректирует действия. Самоорганизация проявляется именно в стабильности поведения, а не в единичном усилии.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внутренние и внешние причины самоорганизации, а также условия, которые либо поддерживают, либо ослабляют дисциплину и устойчивость поведения.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внутренние мотивы поддержаны внешним порядком, возрастает дисциплина и снижается прокрастинация. При стрессе и хаосе поведение становится менее устойчивым.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 о причинах и условиях самоорганизации.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условия и их влияние на поведение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можно развивать шаг за 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не возникает сама по себе: её формируют цель, привычки, режим и поддержка среды. Если двигаться небольшими шагами и регулярно проверять результат, устойчивость поведения заметно возрастает.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2026-05-29T07:58:28Z</dcterms:created>
  <dcterms:modified xsi:type="dcterms:W3CDTF">2026-05-29T07:58:28Z</dcterms:modified>
</cp:coreProperties>
</file>