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672" y="798653"/>
            <a:ext cx="3220602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Сопроводительное письмо на уроке английского языка: зачем оно нужно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Практичный жанр письма для учебы и реальных жизненных ситуаций.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Cover letter: письмо, которое открывает возможности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Cover letter помогает представить себя, объяснить интерес к вакансии или проекту и показать, почему именно вы подходите лучше других кандидатов. Для школьника это понятный пример делового английского в действии.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сопроводительного письма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мотивацию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сразу объясняет, почему вы откликнулись именно на эту вакансию или программу. Так читатель понимает ваш интерес и видит, что обращение не случайное.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представить себя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нескольких предложениях удобно назвать сильные стороны, учебные успехи и полезные навыки. Это помогает говорить о себе ясно, без лишних подробностей и повторов.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деловой английский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тренирует вежливые формулы, Present Simple, Present Perfect и модальные глаголы can и could. Это хороший способ учиться писать официально и грамотно.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проект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заданий cover letter можно использовать как тренировку официального письма. Оно помогает связать английский язык с реальными задачами и понятными примерами.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подработка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первом отклике на работу письмо помогает показать ответственность, готовность учиться и аккуратность. Даже без опыта можно объяснить, чем вы будете полезны.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Стажировка или обмен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летней программы, школьного обмена или стажировки важно показать интерес и подходящий настрой. Письмо делает заявку личной и убедительной.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 или волонтерство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Организаторы хотят увидеть, почему именно вы хотите участвовать. В письме удобно написать о своих навыках, которые пригодятся в команде или в общении.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сопроводительное письмо особенно полезно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7553" y="1145300"/>
            <a:ext cx="464898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письма отвечает на свой вопрос, поэтому текст легче писать и проверять.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cover letter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помогает писать коротко, логично и без лишних повторов.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деловой переписки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начинается письмо на английском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адресовано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письма называют вакансию, программу или проект, на который отправляется отклик. Это сразу задает тему и помогает адресату понять цель обращения.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обращение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имя известно, используют Dear Mr Smith или Dear Ms Brown. Если имя неизвестно, подойдет Dear Hiring Manager. Это показывает уважение и официальный тон.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представление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пишет свое имя, при необходимости класс или роль, и одну фразу о причине письма. Такое начало звучит вежливо, ясно и по-деловому.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написания сопроводительного письма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выстроить понятный и адресный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убедительность создают смысл и точность, а не большой объем текста.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сильное сопроводительное письмо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ценятся мотивация и конкретные примеры, поэтому каждое предложение должно работать на цель.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cover letter в учебных и деловых материалах
</a:t>
            </a:r>
            <a:endParaRPr lang="en-US" sz="9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факты о себе стоит включать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достижения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олимпиады, хорошие результаты по предметам и участие в школьных проектах. Такие факты показывают усердие, интерес к учебе и умение доводить дело до конца.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 действии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важны короткие примеры: что вы сделали, как это помогло и какой навык развило. Так текст звучит конкретно и убедительно, а не общо.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обязанности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вспомнить помощь в классе, организацию мероприятий или домашние дела. Эти примеры доказывают, что вы умеете быть внимательным, собранным и надежным.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Внеурочная деятельность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спорт, творчество и волонтерство помогают показать teamwork, responsibility и creativity. Лучше указывать не только занятие, но и то, чему оно научило.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5050550" y="1677318"/>
            <a:ext cx="3662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факты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50550" y="1996652"/>
            <a:ext cx="35853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1–2 точных детали: чем занимается компания, какой у нее проект, для какого возраста рассчитана программа или какие ценности она подчеркивает.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50550" y="3118943"/>
            <a:ext cx="3662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с собой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50550" y="3438277"/>
            <a:ext cx="35853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Покажите, почему именно эти факты вам близки. Так письмо выглядит адресным и помогает читателю понять, что вы внимательно изучили предложение.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интерес к компании или проекту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признаки делают cover letter убедительным, а какие снижают его качество и читаемость.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письмо сильным, а что ослабляет его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письмо опирается на точность, адресность и ясность; слабое теряет убедительность из-за шаблонности и лишнего объема.
</a:t>
            </a:r>
            <a:endParaRPr lang="en-US" sz="1192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деловой переписки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cover letter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текста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письмо труднее читать и легче потерять главную мысль. Лучше выбрать только самые важные факты и показать их в нескольких коротких абзацах.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английском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Орфография, пунктуация и разговорные слова сразу снижают впечатление. В таком письме особенно важны простота, точность и вежливый официальный тон.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формулировки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без примеров, например I am hardworking, звучат убедительно только тогда, когда их подтверждают реальные действия из школы, кружка или проекта.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из резюме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Cover letter не должно просто копировать резюме. Оно объясняет, почему именно этот опыт важен для конкретной вакансии, а не перечисляет все данные подряд.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письма перед отправкой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перед сдачей письменной работы или отправкой электронного письма.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работы полезно держать текст в пределах одной страницы и делить его на короткие абзацы с понятной логикой.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формат сопроводительного письма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объем находится в середине диапазона: письмо достаточно подробное, но не перегруженное лишними словами.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 деловой переписке на английском языке
</a:t>
            </a:r>
            <a:endParaRPr lang="en-US" sz="9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письма на английском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обращения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writing to apply for… помогает сразу показать, на какую вакансию, программу или проект откликается автор. Это делает письмо понятным уже с первого предложения.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навыки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experience in… и My skills include… удобны для короткого представления сильных сторон. После них важно добавить конкретный пример из учебы или внеурочной деятельности.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 мотивация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interested in… and I would be happy to… подходят, когда нужно вежливо объяснить свой интерес и показать готовность участвовать или помочь.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опыта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experience helped me… связывает действие с результатом. Такая фраза показывает, чему научился автор и как это пригодится в новой ситуации.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завершение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would be grateful for… или Thank you for your time and consideration помогают закончить письмо корректно и оставить хорошее впечатление.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обращение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с корректного обращения к адресату и с первых строк задает спокойный деловой тон. Если имя неизвестно, лучше выбрать нейтральную форму.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завершение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уместны благодарность и имя автора, а в электронном письме — еще и контактные данные. Это показывает уважение к читателю и завершенность текста.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внешний вид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должен быть разделен на ровные абзацы, без смайлов, ярких шрифтов и лишних украшений. Аккуратное оформление помогает быстрее читать и воспринимать письмо.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 и оформление письма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работы можно показать полезные качества через учебные и внеучебные дела, если связать их с навыками и ответственностью.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писать, если опыта почти нет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cover letter важны не формальные должности, а реальные действия, которые подтверждают ответственность, умение работать с другими и готовность учиться.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внеучебные активности учащихся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резюме и сопроводительное письмо работают вместе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Резюме дает факты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резюме обычно перечисляют учебу, навыки, опыт и контакты. Это краткая справка, которая помогает быстро увидеть основные данные о кандидате.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сильнее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документы дополняют друг друга, работодатель получает полную картину: что умеет кандидат, почему он откликается и чем может быть полезен.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объясняет смысл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Сопроводительное письмо отвечает на вопрос, почему именно эти факты важны для конкретной вакансии или проекта. Оно добавляет мотивацию и личный контекст.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быстрее замечает письмо, где есть конкретика, а не только общие обещания. Поэтому важно сразу показывать полезный опыт и писать без ошибок.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привлекает внимание в письме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факты и примеры, затем — грамотность и адресность. Внешний вид важен, но не заменяет содержание.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cover letter в учебных материалах по английскому языку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Cover letter: коротко, вежливо, по делу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Cover letter помогает школьнику научиться ясно говорить о себе на английском языке: указать цель, показать сильные стороны и объяснить интерес к конкретной возможности. Такой навык пригодится и в учебе, и в будущем.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2026-05-30T20:07:34Z</dcterms:created>
  <dcterms:modified xsi:type="dcterms:W3CDTF">2026-05-30T20:07:34Z</dcterms:modified>
</cp:coreProperties>
</file>