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 дружбе, доброте и верности в простых детских историях.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Ладонщиков. «Лучший друг»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Ладонщиков и детская поэзия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Ладонщиков писал ясные и короткие стихи для младших школьников. Его произведения близки детям: в них есть игры, повседневные наблюдения и добрые отношения между товарищами. «Лучший друг» продолжает эту тёплую традицию.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герой узнаёт настоящего друга не по громким словам, а по поступкам. Важнее всего помощь, внимание и готовность быть рядом в обычной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берёт простую ситуацию, знакомую каждому ребёнку: рядом есть товарищ, с которым можно играть, делиться и вместе справляться с трудностями. Именно так раскрывается дружба.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ненавязчиво напоминает: каждый день показывает, кто действительно дорожит отношениями. Маленькие добрые дела оказываются сильнее красивых обещаний и выглядят очень по-доброму.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друг не исчезает в трудный момент. Он остаётся рядом, помогает и не подводит, поэтому ему доверяют без лишних слов.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товарищ умеет выслушать, поделиться и порадоваться вместе с другим. Такая поддержка укрепляет дружбу лучше любых обещаний.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поступают по-доброму, дружба становится крепче. Она постепенно растёт и делает жизнь радостнее для обоих.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отношений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дружбе важны мягкость и участие. Доброе отношение делает общение спокойным, а обычный день — гораздо теплее и приятнее.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друга в стихотворении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стихотворении не похож на сказочного героя и не старается казаться особенным. Он просто рядом: с ним можно играть, говорить и спокойно делить радости и заботы. От этого образ кажется очень живым и понятным детям.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товарищ, которому веришь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не нужно придумывать красивые слова или изображать кого-то другого. Рядом с таким другом можно смеяться, учиться и даже ошибаться без страха. Это делает дружбу тёплой, спокойной и очень близкой.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с которым легко быть собой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в этом образе — надёжность. Такой товарищ не отходит в сторону, когда становится трудно, а старается помочь делом. Именно поэтому ему хочется доверять и вместе идти вперёд.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не бросает в беде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помогает дружбе выдерживать трудные моменты. Если товарищ не исчезает в беде, отношения становятся крепче и вызывают настоящее доверие.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проявляется в маленьких делах: поделиться, спросить, помочь, подождать. Именно такие поступки показывают, что человеку не всё равно.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важны для дружбы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Отзывчивость учит замечать чужую трудность и быстро откликаться. Это особенно важно для младших школьников, потому что дружба строится на ежедневном внимании.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делает общение ясным и спокойным. Когда друзья говорят правду и не хитрят, им легче понимать друг друга и не ссориться по пустякам.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обычное знакомство становится настоящей дружбой через добрые поступки.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0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983" y="3188538"/>
            <a:ext cx="321075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0875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563700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понятны младшим школьникам сразу. Автор не усложняет речь, поэтому смысл легко уловить уже после первого чтения.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131112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22325" y="36507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не отвлекает от главного, а помогает быстро увидеть идею произведения. Благодаря этому дружба в стихотворении становится особенно заметной и понятной.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89738" y="31885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мысль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150725" y="2148226"/>
            <a:ext cx="28146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делают текст мелодичным. Его приятно читать вслух и легко повторять, почти как весёлую считалочку.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718193" y="1686025"/>
            <a:ext cx="22473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тепло и светло, будто добрый разговор после удачного дня. В нём чувствуется радость общения и тихая уверенность, что рядом есть надёжный товарищ.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делает текст близким детям: он не пугает и не поучает слишком строго. Его приятно слушать, читать вслух и улыбаться вместе с героями.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смысл стихотворения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раскрывают поступки героев: помощь, внимание и готовность не оставить товарища в трудную минуту. По этим действиям легко понять, кто настоящий друг.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слова, связанные с доверием и заботой. Они подсказывают, что дружба — это не случайная встреча, а постоянное участие друг в друге.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текст помогают и образы обычной детской жизни. Игры, общение и простые ситуации делают дружбу очень реальной, а не придуманной только для стиха.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небольшое по объёму, поэтому ребёнок быстро удерживает его в памяти и не теряет смысл отдельных строк.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рифма помогают легко произносить строки вслух. Текст звучит ровно, будто сам подсказывает следующее слово.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помощь и верность понятны младшим школьникам сразу. Из-за этого стихотворение удобно учить и приятно читать выразительно.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тема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615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дети часто делятся карандашами, играют вместе и зовут друг друга в круг. Именно в таких маленьких делах видно, кто умеет быть рядом и не оставляет товарища одного.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6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 перемене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39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один ученик может не успеть решить задачу или найти нужную страницу. Настоящий друг не смеётся, а спокойно подсказывает, показывает пример и ждёт, пока всё станет понятно.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49425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школьном деле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192000" y="3698175"/>
            <a:ext cx="24453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или на прогулке дружба особенно заметна: кто-то уступает очередь, делит мяч и помогает подняться после падения. Такие простые ситуации делают стихотворение очень близким детям.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02350" y="2952747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 в игре и после уроков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смотрит не на красивые слова, а на поступки. Он быстро понимает, кто по-настоящему надёжен, и ценит в товарище искренность, внимательность и готовность прийти на помощь.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 поведении героя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помогает в классе и в игре. Когда ребёнок умеет благодарить, поддерживать и замечать добро, вокруг него легче возникают спокойные и дружеские отношения.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отношении слышны уважение и доверие. Герой не сомневается в друге, потому что видит: рядом человек, который не подведёт, не обидит и не бросит в трудный момент.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настоящего друга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дружба в стихотворении раскрывается через действия героя и его товарища.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замечать, когда товарищу трудно, и не проходить мимо. Настоящая дружба начинается с внимания к другому человеку и желания помочь без лишних слов.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связан с уважением. Если в дружбе есть доброта, честность и забота, она становится крепкой и приносит радость обоим товарищам каждый день.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напоминает: делиться — значит укреплять доверие. Когда дети делят время, игрушки или помощь, отношения становятся теплее, а совместные дела проходят легче и дружнее.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слабого нельзя обижать или высмеивать. Добрый друг умеет бережно относиться к чужим чувствам и поддерживать, даже если у самого нет особого преимущества.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Ладонщиков использует простой, прозрачный язык, понятный младшим школьникам. Короткие строки, ритм и мягкая интонация делают чтение плавным и помогают сразу уловить настроение стихотворения.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тексте очень жизненные: это не сказочные приключения, а обычные детские ситуации. Благодаря этому дружба выглядит близкой, тёплой и вполне узнаваемой для каждого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в стихотворении можно назвать лучшим другом, и почему именно его? Ответ помогает понять, что важнее всего в дружбе не слова, а надёжные поступки.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показывают настоящую заботу о товарище? Стоит обратить внимание на помощь, участие и умение не оставлять друга в трудную минуту.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понимания текста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характера делают отношения крепкими? Этот вопрос помогает увидеть связь между верностью, уважением и тем теплом, которое создаёт настоящая дружба.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доверяет своему другу? Здесь важно заметить, что доверие рождается из постоянной доброты, честности и готовности прийти на выручку.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часто встречается в детской литературе, потому что ребёнку легко понять истории о товариществе, поддержке и честности. Такие тексты помогают учиться жить рядом с другими людьми.
</a:t>
            </a:r>
            <a:endParaRPr lang="en-US" sz="1294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для детей важны добрые поступки: помочь, простить, уступить, не бросить в беде. Именно поэтому стихотворение Ладонщикова звучит понятно и по-доброму.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детскими произведениями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занимает место среди произведений, которые учат видеть ценность настоящих отношений. В них дружба — это не случайная удача, а ежедневная забота и взаимная помощь.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0" y="3231228"/>
            <a:ext cx="428400" cy="34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4550" y="3231228"/>
            <a:ext cx="428400" cy="34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100" y="3231228"/>
            <a:ext cx="428400" cy="34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4496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слово стихотворения. Оно обозначает тёплые отношения, в которых люди доверяют друг другу, играют вместе и умеют быть рядом не только в радости, но и в трудный момент.
</a:t>
            </a:r>
            <a:endParaRPr lang="en-US" sz="1000" dirty="0"/>
          </a:p>
        </p:txBody>
      </p:sp>
      <p:sp>
        <p:nvSpPr>
          <p:cNvPr id="17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200" dirty="0"/>
          </a:p>
        </p:txBody>
      </p:sp>
      <p:sp>
        <p:nvSpPr>
          <p:cNvPr id="18" name="Text 3"/>
          <p:cNvSpPr txBox="1"/>
          <p:nvPr/>
        </p:nvSpPr>
        <p:spPr>
          <a:xfrm>
            <a:off x="611455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напоминает о человеке, с которым можно учиться, играть и делиться впечатлениями. Именно такой товарищ постепенно становится лучшим другом.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
</a:t>
            </a:r>
            <a:endParaRPr lang="en-US" sz="1200" dirty="0"/>
          </a:p>
        </p:txBody>
      </p:sp>
      <p:sp>
        <p:nvSpPr>
          <p:cNvPr id="20" name="Text 5"/>
          <p:cNvSpPr txBox="1"/>
          <p:nvPr/>
        </p:nvSpPr>
        <p:spPr>
          <a:xfrm>
            <a:off x="3282100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— это помощь делом и словом. Она проявляется, когда друг подсказывает, утешает, ждёт и помогает справиться с задачей или обидой.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endParaRPr lang="en-US" sz="1200" dirty="0"/>
          </a:p>
        </p:txBody>
      </p:sp>
      <p:sp>
        <p:nvSpPr>
          <p:cNvPr id="22" name="Text 7"/>
          <p:cNvSpPr txBox="1"/>
          <p:nvPr/>
        </p:nvSpPr>
        <p:spPr>
          <a:xfrm>
            <a:off x="469832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не подводит и не исчезает, когда становится трудно. Это качество делает дружбу надёжной и особенно ценной для школьника.
</a:t>
            </a:r>
            <a:endParaRPr lang="en-US" sz="1000" dirty="0"/>
          </a:p>
        </p:txBody>
      </p:sp>
      <p:sp>
        <p:nvSpPr>
          <p:cNvPr id="23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200" dirty="0"/>
          </a:p>
        </p:txBody>
      </p:sp>
      <p:sp>
        <p:nvSpPr>
          <p:cNvPr id="24" name="Text 9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  <p:sp>
        <p:nvSpPr>
          <p:cNvPr id="25" name="Text 10"/>
          <p:cNvSpPr txBox="1"/>
          <p:nvPr/>
        </p:nvSpPr>
        <p:spPr>
          <a:xfrm>
            <a:off x="1865875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человек замечает чужую беду и не проходит мимо. В тексте именно доброта делает отношения между детьми спокойными, светлыми и по-настоящему дружескими.
</a:t>
            </a:r>
            <a:endParaRPr lang="en-US" sz="1000" dirty="0"/>
          </a:p>
        </p:txBody>
      </p:sp>
      <p:sp>
        <p:nvSpPr>
          <p:cNvPr id="26" name="Text 1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друг — это человек, который не просто играет рядом, а умеет помочь, поддержать и не подвести. Стихотворение Ладонщикова учит ценить такую дружбу каждый день.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кто такой лучший друг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2026-05-24T07:26:24Z</dcterms:created>
  <dcterms:modified xsi:type="dcterms:W3CDTF">2026-05-24T07:26:24Z</dcterms:modified>
</cp:coreProperties>
</file>