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12. Нахождение дроби от числа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помогает найти часть целого числа.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яблока, четверть часа, три четверти стакана воды — дроби встречаются чаще, чем кажется. Сегодня разберём, как с их помощью находить часть числа по понятному правилу.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вокруг нас каждый день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показывает, сколько одинаковых частей нужно взять от целого. Он стоит сверху и помогает понять, какую часть мы ищем.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показывает, на сколько равных частей разделили целое. Он стоит снизу и объясняет, из скольких кусочков состоит целое число.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дроби 3/4 три — это взятые части, а четыре — общее количество частей. Чем больше знаменатель, тем меньше одна часть.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дробь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делим число на знаменатель, затем умножаем результат на числитель. Это самый надёжный путь к ответу в таких примерах.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шага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нахождения дроби от числа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выполнить, чтобы найти дробь от числа без лишней путаницы.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 полоской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Полоска и равные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полоску разделить на 4 одинаковые части, сразу видно, где 1/4, 2/4 и 3/4. Равные кусочки помогают не перепутать дроби.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3/4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вся полоска равна 12 см, то одна часть равна 3 см. Тогда 3/4 полоски составляют 9 см, потому что берём три таких части.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сначала делим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знаменатель показывает размер одной равной части. Без этого нельзя понять, сколько “стоит” один кусочек целого числа.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умножение на числитель показывает, сколько таких частей нужно взять. Так шаг за шагом получается нужная дробь от числа.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3/5 от 25 сначала находят 1/5: 25:5=5. Затем берут 3 таких части: 5×3=15.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примеров с дробью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на примере 4/7 от 21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— это самый простой пример дроби: число делится на две равные части. На нём удобно запомнить правило без спешки.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нахождения половины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части получает число, когда мы находим половину.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третью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1/3 от 24, нужно разделить число на 3. Получаем 8 — это значение одной трети целого.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взять 2/3 от 24, надо взять две такие части. Поэтому 8 умножаем на 2 и получаем 16.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с числителем больше 1 означают несколько одинаковых частей. Это помогает считать не только одну долю, но и сразу несколько.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круга и дроби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067450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из одинаковых частей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круг разделён на 8 равных частей, можно увидеть 1/8, 3/8 и 5/8. Все кусочки должны быть одинаковыми, чтобы дробь была верной.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067450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целое число равно 16, то 3/8 от него равно 6. На рисунке легко заметить, что дробь работает только при равных частях — иначе получится путаница.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числитель больше 1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дроби числитель больше 1, это значит, что берут не одну, а несколько одинаковых частей целого. Сначала находят размер одной части, а потом считают нужное количество частей.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дроби 5/6 сначала делят 30 на 6 и получают 5. Это значение одной шестой. Затем берут 5 таких частей: 5 × 5 = 25.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 увидеть, что дробь может означать сразу несколько долей одного числа. Никакой магии: просто берём одинаковые кусочки по правилам и аккуратно их складываем.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путать дробь с обычным делением. Числитель показывает, сколько частей нужно взять, а не сколько раз делить число. Поэтому ответ получается через два шага.
</a:t>
            </a:r>
            <a:endParaRPr lang="en-US" sz="9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одну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2/5 от числа равно 8, сначала узнаём, чему равна одна пятая. Для этого 8 делят на 2 и получают 4.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Восстановить целое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проверяют, сколько будет пять таких частей. 4 × 5 = 20. Значит, исходное число найдено верно.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Сверить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 обратном счёте выходит то же число, ответ правильный. Такая проверка помогает заметить путаницу в числителе, знаменателе или вычислениях.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856" y="1597175"/>
            <a:ext cx="163538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175" y="2853099"/>
            <a:ext cx="186900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75" y="4109015"/>
            <a:ext cx="186900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путают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делят, потом умножают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начинают с умножения, а это сбивает весь порядок. Сначала нужно найти одну равную часть числа, и только потом брать нужное количество частей.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числитель и знаменатель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показывает, на сколько равных частей делят число. Числитель показывает, сколько таких частей нужно взять. У каждого числа своя работа, как у хорошо воспитанных помощников.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проверяют себя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сделать проверку, легко не заметить ошибку в делении или умножении. Обратное действие помогает быстро понять, верен ли ответ, и не переживать зря.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дробь на примере пирога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Пирог на восемь кусочков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Пирог разрезали на 8 одинаковых частей, чтобы каждому достался честный кусок. Если съели 3/8 пирога, значит, взяли именно 3 таких кусочка из восьми. На тарелке остаётся хорошо заметно, сколько частей уже нет.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Остался один маленький секрет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пирог делят на равные части, дробь становится очень наглядной. Ребёнок сразу видит: число 8 показывает общее количество кусочков, а число 3 — сколько из них взяли. Получается понятная и вкусная математика.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дробь помогает считать время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Берём один час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часе 60 минут. Это удобная основа для всех дальнейших вычислений, когда нужно найти часть времени.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57748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Находим четверть часа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1/4 часа, делим 60 на 4. Получается 15 минут. Это одна равная часть часа.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02373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Считаем три четверти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берём 3 такие части: 15 × 3 = 45 минут. Так дробь помогает быстро переводить время в минуты.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числа к ответу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показывает, как найти дробь от числа на простом примере 3/4 от 28.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78633"/>
            <a:ext cx="194400" cy="155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59193"/>
            <a:ext cx="194400" cy="19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59193"/>
            <a:ext cx="1944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69993"/>
            <a:ext cx="194400" cy="172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для тренировки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1/2 от 14 и проверьте, умеете ли быстро делить число на две равные части. Это самый удобный старт для устного счёта.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найти 1/3 от 27. Сначала разделите число на 3, а потом проверьте, легко ли у вас получается видеть одну равную часть.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пятых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Вычислите 2/5 от 20. Здесь важно сначала найти одну пятую, а потом взять две такие части. Получается уже маленькая математическая цепочка.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четверти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Решите пример 3/4 от 16. Это задание помогает тренировать аккуратность: знаменатель показывает деление, а числитель — сколько частей нужно взять.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 самопроверки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сомнение, загорается жёлтый цвет. Нужно ещё раз пересчитать шаги и посмотреть, не перепутаны ли части дроби. Красный цвет напоминает: остановись и проверь всё заново.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решение получилось верным, можно мысленно включить зелёный цвет. Значит, число разделили на знаменатель, потом умножили на числитель и получили разумный ответ.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узнали главное правило: чтобы найти дробь от числа, сначала делят, потом умножают. Этот порядок помогает не сбиться и быстро получить верный ответ.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научились читать дробь по частям. Знаменатель показывает, на сколько равных долей разделили число, а числитель — сколько таких долей нужно взять.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половиной, третью и четвертью делают правило понятным и очень удобным. Теперь дроби перестают быть страшными, а становятся дружелюбными помощниками.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0936" y="0"/>
            <a:ext cx="3420628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теперь умеем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мы умеем находить дробь от числа по шагам, проверять ответ и не путать числитель со знаменателем. Это полезно в задачах про угощения, время и измерения.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2026-05-24T11:07:32Z</dcterms:created>
  <dcterms:modified xsi:type="dcterms:W3CDTF">2026-05-24T11:07:32Z</dcterms:modified>
</cp:coreProperties>
</file>