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8725" y="486223"/>
            <a:ext cx="8731800" cy="438295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1325" y="11167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первых проталин до первой грозы: как в тексте Г. Скребицкого оживает весна
</a:t>
            </a:r>
            <a:endParaRPr lang="en-US" sz="2506" dirty="0"/>
          </a:p>
        </p:txBody>
      </p:sp>
      <p:sp>
        <p:nvSpPr>
          <p:cNvPr id="7" name="Text 1"/>
          <p:cNvSpPr txBox="1"/>
          <p:nvPr/>
        </p:nvSpPr>
        <p:spPr>
          <a:xfrm>
            <a:off x="1442950" y="2852525"/>
            <a:ext cx="4058700" cy="127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весны в словах Скребицкого: от таяния снега до первой грозы — шаг за шагом.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08725" y="235275"/>
            <a:ext cx="4219800" cy="135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1038" y="78565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Г. Скребицкий и место текста о природе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1547825" y="2989950"/>
            <a:ext cx="3968700" cy="132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Георгий Алексеевич Скребицкий писал о смене времён года так, чтобы детям было понятно и интересно. В его произведениях много точных деталей и ясных картин. Отрывок «От первых проталин до первой грозы» помогает увидеть весну глазами внимательного наблюдателя.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06425" y="212942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Весна начинается с потемневшего снега, солнечных пятен и первых проталин. В тексте важно, что изменения заметны не сразу всему вокруг, а постепенно, в мелких «точках» тепла.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40150"/>
            <a:ext cx="8469300" cy="112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признаки весны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06425" y="2962850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Становится мягче воздух, а день заметно длиннее. Эти перемены ощущаются через простые явления: подтаявшие поверхности, движение воды и тёплый свет, который задерживается дольше.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706425" y="3796275"/>
            <a:ext cx="5373600" cy="71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Внимание писателя направлено на детали: капель, влажную землю, блеск талой воды. Первые тёплые лучи солнца как будто объявляют: холод отступает, и природа готовится проснуться.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9350" y="787013"/>
            <a:ext cx="4177800" cy="296607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73738" y="392900"/>
            <a:ext cx="3789300" cy="111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Проталины, лужи и ручьи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34125" y="2763946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Проталины появляются там, где солнце светит сильнее всего. Талая вода стекает с пригорков, собирается в лужи, затем уходит в низины и превращается в тонкие ручейки.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34125" y="3605321"/>
            <a:ext cx="4177800" cy="73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Картина становится «живой» за счёт контрастов: мокрый снег, тёмные стволы деревьев и отражение неба в воде. Для изображения подойдёт пейзаж с бегущими струйками по влажной земле.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0352" y="1789650"/>
            <a:ext cx="271200" cy="271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429802" y="2073476"/>
            <a:ext cx="271200" cy="2712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72074" y="2353174"/>
            <a:ext cx="271200" cy="271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8975" y="3554167"/>
            <a:ext cx="271200" cy="241067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365050" y="628050"/>
            <a:ext cx="6565800" cy="79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оживает лес
</a:t>
            </a:r>
            <a:endParaRPr lang="en-US" sz="2246" dirty="0"/>
          </a:p>
        </p:txBody>
      </p:sp>
      <p:sp>
        <p:nvSpPr>
          <p:cNvPr id="14" name="Text 2"/>
          <p:cNvSpPr txBox="1"/>
          <p:nvPr/>
        </p:nvSpPr>
        <p:spPr>
          <a:xfrm>
            <a:off x="492413" y="1783200"/>
            <a:ext cx="18705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Птичьи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весной в лесу слышнее звуки: птицы поют чаще и активнее. Этот сигнал помогает почувствовать смену времени года — словно природа включается и начинает «разговаривать».
</a:t>
            </a:r>
            <a:endParaRPr lang="en-US" sz="850" dirty="0"/>
          </a:p>
        </p:txBody>
      </p:sp>
      <p:sp>
        <p:nvSpPr>
          <p:cNvPr id="15" name="Text 3"/>
          <p:cNvSpPr txBox="1"/>
          <p:nvPr/>
        </p:nvSpPr>
        <p:spPr>
          <a:xfrm>
            <a:off x="2773900" y="20671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Набухание почек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ветках набухают почки, и это заметно даже невооружённым взглядом. В тексте важен переход от неподвижности к движению: растения готовят рост.
</a:t>
            </a:r>
            <a:endParaRPr lang="en-US" sz="850" dirty="0"/>
          </a:p>
        </p:txBody>
      </p:sp>
      <p:sp>
        <p:nvSpPr>
          <p:cNvPr id="16" name="Text 4"/>
          <p:cNvSpPr txBox="1"/>
          <p:nvPr/>
        </p:nvSpPr>
        <p:spPr>
          <a:xfrm>
            <a:off x="5016100" y="2346875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Следы на земле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земле появляются следы зверей, а значит, животные тоже вышли из ожидания. Такие детали показывают, что весна касается не только растений, но и всей жизни вокруг.
</a:t>
            </a:r>
            <a:endParaRPr lang="en-US" sz="850" dirty="0"/>
          </a:p>
        </p:txBody>
      </p:sp>
      <p:sp>
        <p:nvSpPr>
          <p:cNvPr id="17" name="Text 5"/>
          <p:cNvSpPr txBox="1"/>
          <p:nvPr/>
        </p:nvSpPr>
        <p:spPr>
          <a:xfrm>
            <a:off x="7063000" y="3532800"/>
            <a:ext cx="1838400" cy="88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5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в оврагах
</a:t>
            </a:r>
            <a:pPr algn="l" indent="0" marL="0">
              <a:lnSpc>
                <a:spcPct val="115000"/>
              </a:lnSpc>
              <a:buNone/>
            </a:pPr>
            <a:r>
              <a:rPr lang="en-US" sz="64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Талая вода заполняет овраги и канавки, и ручейки меняют привычный рельеф. Лес становится более «слышным» и заметно активным, потому что вода в движении.
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75152" y="1816150"/>
            <a:ext cx="3032046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Сопоставьте приметы, их «место» в природе и смысл: так видно, что весна раскрывается постепенно.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Весенние приметы в отрывке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новая примета добавляет следующий шаг: от следов таяния — к жизни растений и птиц, а затем к весеннему «поворотному» событию — первой грозе.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Отрывок «От первых проталин до первой грозы» (по структуре примет в описании).
</a:t>
            </a:r>
            <a:endParaRPr lang="en-US" sz="6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природа проходит путь к весенней грозе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изменений в отрывке: каждое звено опирается на предыдущее.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58750" y="423125"/>
            <a:ext cx="4186200" cy="10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Наблюдательность писателя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373413" y="28979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важны не только большие картины, но и мелкие детали: влажная земля, ближние звуки, отражения. Именно такие штрихи помогают поверить в живую весну вокруг.
</a:t>
            </a:r>
            <a:endParaRPr lang="en-US" sz="1025" dirty="0"/>
          </a:p>
        </p:txBody>
      </p:sp>
      <p:sp>
        <p:nvSpPr>
          <p:cNvPr id="9" name="Text 2"/>
          <p:cNvSpPr txBox="1"/>
          <p:nvPr/>
        </p:nvSpPr>
        <p:spPr>
          <a:xfrm>
            <a:off x="1991387" y="1885050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Скребицкий точно передаёт цвет снега, звук капели и движение талой воды. Благодаря этому читатель «видит глазами» отрывка то, что обычно проходит мимо в спешке.
</a:t>
            </a:r>
            <a:endParaRPr lang="en-US" sz="1025" dirty="0"/>
          </a:p>
        </p:txBody>
      </p:sp>
      <p:sp>
        <p:nvSpPr>
          <p:cNvPr id="10" name="Text 3"/>
          <p:cNvSpPr txBox="1"/>
          <p:nvPr/>
        </p:nvSpPr>
        <p:spPr>
          <a:xfrm>
            <a:off x="3297538" y="4073075"/>
            <a:ext cx="55581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наблюдений делает описание убедительным и эмоционально насыщенным. Весна в отрывке кажется не картинкой из книги, а событием, которое можно заметить в обычный день.
</a:t>
            </a:r>
            <a:endParaRPr lang="en-US" sz="1025" dirty="0"/>
          </a:p>
        </p:txBody>
      </p:sp>
      <p:sp>
        <p:nvSpPr>
          <p:cNvPr id="11" name="Text 4"/>
          <p:cNvSpPr txBox="1"/>
          <p:nvPr/>
        </p:nvSpPr>
        <p:spPr>
          <a:xfrm>
            <a:off x="8682225" y="16727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Стартуют более «телесные» признаки — снег и вода, а затем нарастает жизнь: почки и птицы становятся заметнее, пока не наступает грозовая кульминация.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усиливаются признаки весны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показывает движение от холода к теплу: весна не происходит одним скачком. Усиление признаков создаёт ощущение роста активности природы.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4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примет в отрывке «От первых проталин до первой грозы»; сила признаков обобщена по порядку появления и акцентам текста.
</a:t>
            </a:r>
            <a:endParaRPr lang="en-US" sz="46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241694" y="600901"/>
            <a:ext cx="1904100" cy="138158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28150" y="2055153"/>
            <a:ext cx="1904100" cy="138158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1912" y="3554828"/>
            <a:ext cx="1904100" cy="138158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321650" y="546725"/>
            <a:ext cx="54093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Птицы как знак наступившей весны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332750" y="1823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Голос сверху: весна в звуках
</a:t>
            </a:r>
            <a:pPr algn="l" indent="0" marL="0">
              <a:lnSpc>
                <a:spcPct val="115000"/>
              </a:lnSpc>
              <a:buNone/>
            </a:pPr>
            <a:r>
              <a:rPr lang="en-US" sz="7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Однажды утром в лесу становится заметно, что птицы поют иначе: громче и чаще, будто у них прибавилось сил. В ясном воздухе слышны и мелкие пересвисты, и более уверенные «команды» — и это кажется настоящим сигналом возвращения тепла. 
</a:t>
            </a:r>
            <a:endParaRPr lang="en-US" sz="1165" dirty="0"/>
          </a:p>
        </p:txBody>
      </p:sp>
      <p:sp>
        <p:nvSpPr>
          <p:cNvPr id="12" name="Text 3"/>
          <p:cNvSpPr txBox="1"/>
          <p:nvPr/>
        </p:nvSpPr>
        <p:spPr>
          <a:xfrm>
            <a:off x="332750" y="2864150"/>
            <a:ext cx="4972200" cy="81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1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Деревья оживают: птицы на ветках
</a:t>
            </a:r>
            <a:pPr algn="l" indent="0" marL="0">
              <a:lnSpc>
                <a:spcPct val="115000"/>
              </a:lnSpc>
              <a:buNone/>
            </a:pPr>
            <a:r>
              <a:rPr lang="en-US" sz="7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 ветвях появляется больше птиц, меняется весь пейзаж. Стволы и кроны выглядят иначе, потому что в них появляется движение: перелёты, остановки, повороты голов. Так птицы становятся заметной приметой того, что весна пришла не «по календарю», а в природе.
</a:t>
            </a:r>
            <a:endParaRPr lang="en-US" sz="1110" dirty="0"/>
          </a:p>
        </p:txBody>
      </p:sp>
      <p:sp>
        <p:nvSpPr>
          <p:cNvPr id="13" name="Text 4"/>
          <p:cNvSpPr txBox="1"/>
          <p:nvPr/>
        </p:nvSpPr>
        <p:spPr>
          <a:xfrm>
            <a:off x="332750" y="3925600"/>
            <a:ext cx="4972200" cy="77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Открытая земля и ожидание
</a:t>
            </a:r>
            <a:pPr algn="l" indent="0" marL="0">
              <a:lnSpc>
                <a:spcPct val="115000"/>
              </a:lnSpc>
              <a:buNone/>
            </a:pPr>
            <a:r>
              <a:rPr lang="en-US" sz="7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Возвращение перелётных птиц в тексте связано с тем, что земля становится открытой и теплее. Поднимается воздух, и птицы словно выбирают новые маршруты — от одного двора или поля к другому. Читателю легче представить весну как путешествие жизни, которое продолжается каждый день.
</a:t>
            </a:r>
            <a:endParaRPr lang="en-US" sz="105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706438" y="2091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в тексте словно набирает силу: свет становится ярче, а небо — чище. Даже привычные места кажутся обновлёнными, потому что меняется угол света и всё вокруг «просыпается» зримо.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706438" y="2679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Тени весной становятся короче, и это ощущается почти физически. Писатель передаёт перемену мягко: как будто шаг за шагом день вытесняет прежнюю тишину зимы.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2786050" y="3682975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описан свежим, влажным и прозрачным. В такие моменты хочется дышать глубже, и настроение становится ожиданием — как перед новым, более тёплым временем.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2786050" y="4270328"/>
            <a:ext cx="5251500" cy="48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Тепло и свет в отрывке не просто украшают картину: они задают ритм всему рассказу. Благодаря этому читатель чувствует, что весна приходит постепенно, но уверенно.
</a:t>
            </a:r>
            <a:endParaRPr lang="en-US" sz="900" dirty="0"/>
          </a:p>
        </p:txBody>
      </p:sp>
      <p:sp>
        <p:nvSpPr>
          <p:cNvPr id="11" name="Text 5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Весенний свет и воздух
</a:t>
            </a:r>
            <a:endParaRPr lang="en-US" sz="2246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3375" y="2126058"/>
            <a:ext cx="4039800" cy="230458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11725" y="1954987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приёмы помогают сделать природу «живой» и движущейся: эпитеты, сравнения, олицетворение и звукопись. Их роль — передать красоту и динамику весенних изменений.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Средства выразительности в тексте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8" name="Text 3"/>
          <p:cNvSpPr txBox="1"/>
          <p:nvPr/>
        </p:nvSpPr>
        <p:spPr>
          <a:xfrm>
            <a:off x="4811725" y="3193238"/>
            <a:ext cx="38088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Комбинация «зрительных» и «звучащих» средств делает описание последовательным: читатель не только видит весну, но и будто слышит её шаги.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270525" y="155680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содержания отрывка Г. Скребицкого (перечисленные приёмы)
</a:t>
            </a:r>
            <a:endParaRPr lang="en-US" sz="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10" name="Text 1"/>
          <p:cNvSpPr txBox="1"/>
          <p:nvPr/>
        </p:nvSpPr>
        <p:spPr>
          <a:xfrm>
            <a:off x="205000" y="418300"/>
            <a:ext cx="5361900" cy="101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гроза как важное событие весны
</a:t>
            </a:r>
            <a:endParaRPr lang="en-US" sz="2246" dirty="0"/>
          </a:p>
        </p:txBody>
      </p:sp>
      <p:sp>
        <p:nvSpPr>
          <p:cNvPr id="11" name="Text 2"/>
          <p:cNvSpPr txBox="1"/>
          <p:nvPr/>
        </p:nvSpPr>
        <p:spPr>
          <a:xfrm>
            <a:off x="991725" y="2678899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Тяжёлые тучи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Появляется предгрозовое небо: тучи становятся тяжёлыми, атмосфера ощущается напряжённой. Это сигнал, что путь весны подходит к заметной перемене.
</a:t>
            </a:r>
            <a:endParaRPr lang="en-US" sz="945" dirty="0"/>
          </a:p>
        </p:txBody>
      </p:sp>
      <p:sp>
        <p:nvSpPr>
          <p:cNvPr id="12" name="Text 3"/>
          <p:cNvSpPr txBox="1"/>
          <p:nvPr/>
        </p:nvSpPr>
        <p:spPr>
          <a:xfrm>
            <a:off x="2921702" y="2672581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Резкий ветер и гром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Вслед за потемнением поднимается ветер, слышен гром. Звук усиливает ощущение «события», которое завершает переход от спокойного таяния к активной погоде.
</a:t>
            </a:r>
            <a:endParaRPr lang="en-US" sz="945" dirty="0"/>
          </a:p>
        </p:txBody>
      </p:sp>
      <p:sp>
        <p:nvSpPr>
          <p:cNvPr id="13" name="Text 4"/>
          <p:cNvSpPr txBox="1"/>
          <p:nvPr/>
        </p:nvSpPr>
        <p:spPr>
          <a:xfrm>
            <a:off x="4851674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4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Освежающий дождь
</a:t>
            </a:r>
            <a:pPr algn="l" indent="0" marL="0">
              <a:lnSpc>
                <a:spcPct val="115000"/>
              </a:lnSpc>
              <a:buNone/>
            </a:pPr>
            <a:r>
              <a:rPr lang="en-US" sz="4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Начинается дождь, и он будто обновляет воздух. После резких признаков приходит ощущение ясности: всё вокруг становится воспринимаемым чуть острее и чище.
</a:t>
            </a:r>
            <a:endParaRPr lang="en-US" sz="945" dirty="0"/>
          </a:p>
        </p:txBody>
      </p:sp>
      <p:sp>
        <p:nvSpPr>
          <p:cNvPr id="14" name="Text 5"/>
          <p:cNvSpPr txBox="1"/>
          <p:nvPr/>
        </p:nvSpPr>
        <p:spPr>
          <a:xfrm>
            <a:off x="6781649" y="2672548"/>
            <a:ext cx="1298100" cy="93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грозы — окончательное пробуждение
</a:t>
            </a:r>
            <a:pPr algn="l" indent="0" marL="0">
              <a:lnSpc>
                <a:spcPct val="115000"/>
              </a:lnSpc>
              <a:buNone/>
            </a:pPr>
            <a:r>
              <a:rPr lang="en-US" sz="4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9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Воздух делается свежее, природа ощущается окончательно проснувшейся. Гроза становится точкой, после которой весна воспринимается как уверенное и живое наступление.
</a:t>
            </a:r>
            <a:endParaRPr lang="en-US" sz="801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75" y="1726321"/>
            <a:ext cx="8435100" cy="29513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146400" y="357450"/>
            <a:ext cx="5625300" cy="6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после тепла приходит гроза
</a:t>
            </a:r>
            <a:endParaRPr lang="en-US" sz="2246" dirty="0"/>
          </a:p>
        </p:txBody>
      </p:sp>
      <p:sp>
        <p:nvSpPr>
          <p:cNvPr id="7" name="Text 2"/>
          <p:cNvSpPr txBox="1"/>
          <p:nvPr/>
        </p:nvSpPr>
        <p:spPr>
          <a:xfrm>
            <a:off x="146400" y="1005416"/>
            <a:ext cx="56253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весенних погодных изменений: потепление → тёплый влажный воздух → тучи → гром → дождь → более свежий воздух.
</a:t>
            </a:r>
            <a:endParaRPr lang="en-US" sz="826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79892" y="438287"/>
            <a:ext cx="4312500" cy="306170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76010" y="407832"/>
            <a:ext cx="4040100" cy="118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после весеннего дождя
</a:t>
            </a:r>
            <a:endParaRPr lang="en-US" sz="2246" dirty="0"/>
          </a:p>
        </p:txBody>
      </p:sp>
      <p:sp>
        <p:nvSpPr>
          <p:cNvPr id="9" name="Text 1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556900" y="22921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грозы листья и трава выглядят ярче, а лужи блестят на солнце. Становится видно, что дождь не «портит» картину, а возвращает ей чистоту и цвет.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1358525" y="3779200"/>
            <a:ext cx="4861200" cy="97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Запах земли после дождя становится сильнее, и лес кажется обновлённым. Писатель помогает почувствовать свежесть: мокрые ветки, зелень и светлое небо собираются в цельную картину.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81445" y="1806525"/>
            <a:ext cx="3953210" cy="2657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звучание меняется: сначала капель спокойнее, затем ручьи и птичьи голоса становятся заметнее, а гром резко усиливает атмосферу перед первой грозой.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Звуки весны в отрывке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193025"/>
            <a:ext cx="36672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не «количество», а смену характера звучания: от тихого и ровного к более громкому и напряжённому моменту грозы.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575250" y="1421550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Текстовый анализ отрывка: 4 ключевые звуковые группы, показаны как равные категории.
</a:t>
            </a:r>
            <a:endParaRPr lang="en-US" sz="6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0700" y="72232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6000" dirty="0"/>
          </a:p>
        </p:txBody>
      </p:sp>
      <p:sp>
        <p:nvSpPr>
          <p:cNvPr id="7" name="Text 2"/>
          <p:cNvSpPr txBox="1"/>
          <p:nvPr/>
        </p:nvSpPr>
        <p:spPr>
          <a:xfrm>
            <a:off x="420700" y="2242875"/>
            <a:ext cx="5064900" cy="129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с четырьмя последовательными природными приметами помогает удержать в памяти ход весны.
</a:t>
            </a:r>
            <a:endParaRPr lang="en-US" sz="2000" dirty="0"/>
          </a:p>
        </p:txBody>
      </p:sp>
      <p:sp>
        <p:nvSpPr>
          <p:cNvPr id="8" name="Text 3"/>
          <p:cNvSpPr txBox="1"/>
          <p:nvPr/>
        </p:nvSpPr>
        <p:spPr>
          <a:xfrm>
            <a:off x="226475" y="249125"/>
            <a:ext cx="497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Содержание отрывка и опора на его последовательность весенних примет (проталины, капель, ручьи, набухшие почки/птицы/гроза как части общей линии).
</a:t>
            </a:r>
            <a:endParaRPr lang="en-US" sz="536" dirty="0"/>
          </a:p>
        </p:txBody>
      </p:sp>
      <p:sp>
        <p:nvSpPr>
          <p:cNvPr id="9" name="Text 4"/>
          <p:cNvSpPr txBox="1"/>
          <p:nvPr/>
        </p:nvSpPr>
        <p:spPr>
          <a:xfrm>
            <a:off x="5572150" y="3079750"/>
            <a:ext cx="2635200" cy="98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отрывке особенно отчётливо выделяются четыре шага весенних изменений, поэтому читателю проще восстановить последовательность событий и смысл «постепенного пробуждения».
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89483" y="1816150"/>
            <a:ext cx="2803385" cy="273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4775" y="1954775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 меняются одни и те же признаки: сначала они связаны с таянием, а затем — с активным оживлением природы и приближением первой грозы.
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33375" y="690575"/>
            <a:ext cx="8469300" cy="60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и поздняя весна в тексте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8641250" y="4748525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404775" y="3316938"/>
            <a:ext cx="3667200" cy="110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Ранняя весна задаёт движение тепла через таяние и воду, а поздняя завершает путь: растения, птицы и гроза подтверждают, что природа проснулась полностью.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4308350" y="1469175"/>
            <a:ext cx="3808800" cy="10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 описанным в отрывке признакам (ранняя → поздняя весна).
</a:t>
            </a:r>
            <a:endParaRPr lang="en-US" sz="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682225" y="4798650"/>
            <a:ext cx="322200" cy="17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2560150" y="2163425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Название «От первых проталин до первой грозы» охватывает весь весенний путь природы. В нём сразу чувствуется время: от самых ранних знаков таяния к заметному событию сезона.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2560150" y="2808678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названии есть движение и ожидание перемен. Проталины — это начало, а гроза — итоговый поворот, после которого наступление весны становится особенно явным.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60150" y="345392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построение подчёркивает, что весна приходит не внезапно. Она раскрывается множеством связанных примет, и каждая новая деталь продолжает предыдущую.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560150" y="4099179"/>
            <a:ext cx="5769300" cy="52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Писатель через название заранее задаёт главную мысль: заметить красоту можно в обычных явлениях. Именно постепенность помогает почувствовать, как природа оживает по-настоящему.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211575" y="451649"/>
            <a:ext cx="5625300" cy="95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 названия отрывка
</a:t>
            </a:r>
            <a:endParaRPr lang="en-US" sz="224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984375" y="2558600"/>
            <a:ext cx="4856400" cy="163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тексте весна показана как последовательное пробуждение природы — от первых проталин до первой грозы. Отрывок учит внимательности к окружающему, умению видеть красоту в обычном и бережно любить родную землю.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388225" y="603250"/>
            <a:ext cx="5858700" cy="97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отрывка Г. Скребицкого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2026-05-13T01:24:17Z</dcterms:created>
  <dcterms:modified xsi:type="dcterms:W3CDTF">2026-05-13T01:24:17Z</dcterms:modified>
</cp:coreProperties>
</file>