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Команды, просьбы, советы и инструкции без лишних слов.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imperative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помогает быстро и ясно сообщить, что нужно сделать. Его слышно в классе, играх, рецептах, правилах и объявлениях — везде, где важны короткие и понятные указания.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imperative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напрямую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Imperative обращён к собеседнику без посредников: говорящий сразу называет действие. Поэтому такие предложения звучат коротко, ясно и подходят для команд, просьб, советов и инструкций.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слова you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типичной форме подлежащее you не ставится, потому что адресат и так понятен из смысла. Вместо длинной конструкции используется сам глагол в начальной форме.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Listen, Stop, Come here, Be quiet — все эти примеры показывают, что imperative может состоять из одного глагола или из короткой фразы с дополнением.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Зависит от 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форма может звучать по-разному: как строгий приказ, дружелюбная просьба, полезный совет или точная инструкция. Значение определяют тон, слова и контекст общения.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повелительного наклонения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грамматическая форма меняет смысл в зависимости от ситуации и дополнительных слов.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остается одинаковой, но смысл меняется за счет контекста, интонации и слов please, let’s, don’t.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imperative; обобщение типичных значений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форма глагола в imperative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740525" y="2113025"/>
            <a:ext cx="3416902" cy="22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утвердительном повелительном наклонении используется основа глагола без to: Open, Read, Close, Run, Write. Форма остаётся короткой и сразу называет нужное действие.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48941" y="2113025"/>
            <a:ext cx="3416902" cy="22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глагол be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глагола to be есть отдельная форма Be: Be quiet, Be careful, Be kind. Подлежащее you обычно не пишется, потому что адресат действия уже ясен.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с обращением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895650" y="1660675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в начале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или обращение может стоять перед командой: Anna, open the window. Так сразу понятно, к кому обращены слова, а сама фраза звучит естественно и просто.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95650" y="27345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в конце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 же обращение можно поставить после команды: Open the window, Anna. Такой порядок часто встречается в речи, когда важно сначала назвать действие, а потом адресата.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95650" y="38084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please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please делает просьбу мягче и дружелюбнее: Please open the door. Оно особенно полезно, когда нужно вежливо обратиться к учителю, однокласснику или взрослому.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утвердительный imperative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ситуации общения получается короткая команда, просьба или инструкция.
</a:t>
            </a:r>
            <a:endParaRPr lang="en-US" sz="312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imperative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95275" y="2099400"/>
            <a:ext cx="2499397" cy="2358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чаще всего строится так: Don’t + глагол. Эта форма помогает запретить действие, предупредить об опасности или вежливо попросить чего-то не делать.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8587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touch, Don’t speak, Don’t be late, Don’t run — такие фразы часто слышны в школе, дома и на улице. Они короткие, понятные и быстро передают правило.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21864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официальная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надписях, правилах и объявлениях можно встретить Do not. Эта форма звучит более формально, но в обычной речи и учебных примерах чаще используют Don’t.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формы особенно удобны там, где нужно быстро передать правило или действие без длинных объяснений.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сфер употребления imperative в учебных и бытовых текстах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imperative встречается чаще всего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у школьных ситуаций и инструкций: именно там imperative помогает говорить чётко, быстро и без лишних слов.
</a:t>
            </a:r>
            <a:endParaRPr lang="en-US" sz="12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формы просьбы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please делает просьбу мягче и спокойнее: Please pass the pen. Оно подходит для общения в классе, дома и с незнакомыми людьми.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Kindly и Could you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kindly и could you звучат особенно вежливо: Kindly wait, Could you help me. Они помогают просить аккуратно, не создавая ощущения приказа.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Let’s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Let’s используется, когда говорящий предлагает действие вместе: Let’s start now, Let’s go home. Такая форма объединяет собеседников и звучит дружелюбно.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тон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фразе слов вежливости, тем мягче она звучит. Поэтому одна и та же просьба может быть строгой, нейтральной или очень доброжелательной.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Определить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выбирают, что именно нужно сделать: открыть, смешать, нарезать, собрать или проверить. Императив помогает сразу перейти к делу без лишних объяснений.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Показать порядок шагов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действия выстраивают по очереди с помощью first, then, next и finally. Такие слова делают инструкцию понятной даже для начинающего читателя.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Выполнить по инструкции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формулируют коротко и точно: First open the box, then mix the ingredients. Краткость особенно важна в рецептах, опытах и правилах безопасности.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Закончить результатом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указывают итог: finally serve the dish, check the model, or leave the area. Последний шаг помогает понять, что работа завершена правильно.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Указания и пошаговые инструкции
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408" y="1648750"/>
            <a:ext cx="3567385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повелительном наклонении важно убирать лишние слова и сохранять простую структуру. Таблица показывает типичные ошибки и правильные варианты.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со смыслом, а с формой: лишним подлежащим, неверным отрицанием и нарушенным порядком слов.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imperative для 6 класса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учащихся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надписи, которые сразу понятны
</a:t>
            </a:r>
            <a:endParaRPr lang="en-US" sz="3095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Табличка у газона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Надпись Keep off the grass не объясняет длинно, а сразу задаёт правило поведения. Такой текст часто встречается в парках, школьных дворах и у клумб, где важно быстро остановить нежелательное действие.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 в здании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Push и Pull на дверях помогают человеку сориентироваться за секунду. В общественных местах такие команды экономят время, уменьшают путаницу и делают движение людей более безопасным и организованным.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 с предупреждением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No littering и Mind the step обычно размещают там, где нужна особая внимательность. Они короткие, заметные и легко читаются, поэтому подходят для объявлений, стендов и дорожных указателей.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тип предложения может звучать по-разному в зависимости от слов-маркеров. Чем их больше, тем мягче просьба.
</a:t>
            </a:r>
            <a:endParaRPr lang="en-US" sz="1257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типам императива; учебный материал, 2024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9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императива: от строгого к дружелюбному
</a:t>
            </a:r>
            <a:endParaRPr lang="en-US" sz="2929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формы стоят ближе к приказу, а вежливые конструкции смещают смысл к спокойной просьбе или совместному действию.
</a:t>
            </a:r>
            <a:endParaRPr lang="en-US" sz="12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Let’s употребляют, когда говорящий предлагает сделать что-то вместе. Это не приказ, а приглашение присоединиться к действию и начать его одновременно.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let’s обычно ставят глагол в начальной форме: Let’s play, Let’s study, Let’s begin. Конструкция звучит естественно в классе, дома и в диалоге с друзьями.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отказ от 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предложить не делать что-то, используют let’s not: Let’s not шуметь. В школьной речи такую форму часто заменяют более привычным Don’t shout.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начала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Let’s особенно полезно, когда нужно быстро объединить класс: Let’s go, Let’s check the answers, Let’s start now. Форма помогает говорить дружелюбно и без давления.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Императив с let’s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imperative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отличить повелительное наклонение от обычного предложения по форме и смыслу.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450" y="3266100"/>
            <a:ext cx="1953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5550" y="1507400"/>
            <a:ext cx="1953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450" y="1507400"/>
            <a:ext cx="1953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0550" y="1507400"/>
            <a:ext cx="1953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9900" y="3266100"/>
            <a:ext cx="1953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Imperative в разных типах текстов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инструкции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правилах игр, на плакатах и в памятках imperative нужен для ясности. Он быстро сообщает, что разрешено, что запрещено и какое действие следует выполнить.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Комиксы и художественные тексты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комиксах и рассказах повелительное наклонение передаёт интонацию персонажа: строгую, взволнованную или дружелюбную. Это делает сцену более выразительной и естественной.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императив делает реплику короткой и живой: собеседник сразу понимает, что нужно сделать. Поэтому такая форма часто встречается в бытовых сценах и школьных диалогах.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и инструкциях imperative помогает формулировать задачу без лишних слов. Ученику легче сосредоточиться на действии, когда текст звучит прямо и понятно.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Рецепты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кулинарных текстах imperative помогает описывать последовательность действий: mix, cut, add, serve. Благодаря этому читатель видит не рассказ, а точную инструкцию.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7878" y="1762825"/>
            <a:ext cx="3498844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Мини-сравнение форм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тема может звучать по-разному в зависимости от формы предложения. Таблица помогает увидеть, как меняется значение.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Добавленные слова и контекст меняют тон, хотя основа предложения остаётся короткой и простой.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форм повелительного наклонения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пять типичных форм, легче быстро определить приказ, просьбу, запрет, совет или совместное предложение. Это особенно полезно при чтении диалогов и инструкций.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моделей достаточно, чтобы уверенно узнавать повелительное наклонение в школьных текстах.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imperative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 повелительном наклонении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помогает говорить кратко и понятно. Оно нужно для команд, просьб, советов, предупреждений и инструкций, а смысл фразы уточняют контекст, please, don’t и let’s.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2026-05-30T14:24:26Z</dcterms:created>
  <dcterms:modified xsi:type="dcterms:W3CDTF">2026-05-30T14:24:26Z</dcterms:modified>
</cp:coreProperties>
</file>