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маленькие растения, которые очень важны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выглядят скромно, но в природе у них большая роль.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мхи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растут почти везде: в лесу, у воды, на камнях, земле и даже на коре деревьев. Они особенно любят тень, сырость и чистый воздух.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мох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мха есть очень тонкий стебелёк и крошечные листочки. Из-за маленького размера он выглядит как мягкий зелёный коврик, а не как обычное растение.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стебелёк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настоящих корней у мха есть ризоиды — тонкие нити. Они помогают ему крепко держаться за камень, землю или кору и не упасть.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вместо корней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впитывает воду всей поверхностью, словно маленькая губка. Поэтому он быстро замечает, когда становится сухо, и очень любит влажные места.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через всю поверхность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мхов не вырастают высокими. Им не нужно тянуться к солнцу, как деревьям, потому что они отлично чувствуют себя у самой земли.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и незаметный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мхов нет цветов и семян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цветут и не образуют семян. Вместо этого они выпускают споры — очень маленькие частички, которые легко переносятся ветром и водой.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спора попадает на влажное место, она может прорасти. После дождя у мха больше шансов начать жизнь там, где раньше было пусто.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после дождя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часто поселяются раньше других растений. Им не страшны голые камни и бедная почва, потому что они умеют обходиться без богатой земли.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на камнях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мхи очень крошечные, они умеют осваивать трудные места. Это делает их настоящими первооткрывателями среди растений.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смелые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мхам нужна вода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тонкая капля воды помогает мужским клеткам добраться до женских. Без влаги этот важный шаг просто не случится.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вода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засуху мох почти замирает и выглядит тусклым. Он бережёт силы, пока вокруг слишком мало влаги для роста и размножения.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время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оплодотворение произошло, вырастает коробочка со спорами. Затем споры разносятся дальше и помогают мху поселиться в новом месте.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поросль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мох размножается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мох проходит путь от споры до новых спор.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мхи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заметные мхи в лесу и на почве. Их чаще всего изучают в школе, потому что они выглядят как привычный зелёный ковёр и легко привлекают внимание.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между ними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мхи невысокие, любят влагу и не образуют семян. Именно поэтому их можно встретить там, где другим растениям бывает трудно жить.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Антоцеротовые мхи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встречается реже, поэтому о ней знают меньше. Но и она, как другие мхи, размножается спорами и предпочитает влажные участки.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Печёночники тоже относятся к мхам. Обычно они меньше и нежнее, чем зелёные лесные мхи, и любят сырые, тенистые места рядом с водой.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сфагнум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Мох, который держит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похож на зелёную губку: он может впитывать очень много воды. На болоте это особенно важно, потому что мох помогает месту оставаться влажным. Поэтому вокруг сфагнума так тихо и сыро, будто природа надела дождевик.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мха в торф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части сфагнума постепенно отмирают, а потом превращаются в торф. Этот процесс идёт медленно, но очень долго. Торф используют в хозяйстве и садоводстве, а сам сфагнум помогает болотам хранить влагу.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помогают появляться почве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часто оказываются первыми на камнях и бедной земле. Им не нужна толстая почва, поэтому они могут начать жизнь там, где другим растениям пока тесно и неудобно.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моховой ковёр улавливает пыль, воду и мелкие кусочки перегноя. Всё это понемногу остаётся между стебельками и не уносится ветром.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Задерживают частички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из собранных частичек получается тонкий слой почвы. Он ещё маленький, но уже помогает появиться травам и другим растениям.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растёт по крупицам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мхи делают голые участки земли более живыми. Они словно тихие строители, которые начинают большую работу с маленьких зелёных кирпичиков.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новых мест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8441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в лесу как мягкий зелёный ковёр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помогает лесной почве не пересыхать. Он сохраняет воду после дождя, как маленькая губка, и делает землю более прохладной и влажной.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влагу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моховой покров прикрывает землю от жарких лучей. Благодаря этому почва не нагревается слишком сильно и дольше остаётся живой.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от солнца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помогает земле не размываться водой и не рассыпаться от ветра. Это особенно важно на лесных дорожках, склонах и влажных местах.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почву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мху живут крошечные насекомые, личинки и другие маленькие лесные обитатели. Им там мягко, спокойно и безопасно, почти как в мини-домике.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мелких жителей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мхи переживают холод и засуху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влаги мало, мхи словно притормаживают: рост почти останавливается, а листья становятся тусклыми. Но это не гибель, а умение переждать трудные дни до первого дождя.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Спят в засуху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появиться воде, и мох быстро возвращает зелёный цвет. Он как будто просыпается после тихого сна и снова начинает впитывать влагу всей своей поверхностью.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оживают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мхи хорошо переносят морозы и долго остаются живыми под снегом. Их маленький размер помогает удерживать влагу и защищает нежные части растения от сильного ветра.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им не страшен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поселяются на крышах, камнях и старых стенах. Если там есть сырость и тень, им хватает совсем немного условий, чтобы спокойно жить и размножаться.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на необычных местах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мхи чувствуют себя лучше всего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особенно любят места, куда редко попадают прямые солнечные лучи. В тени влага дольше сохраняется, и нежные зелёные побеги не пересыхают слишком быстро.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Тенистые уголки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мхам там, где часто бывает сырость: у ручьёв, на мокрой земле и около камней. Вода помогает им расти и участвовать в размножении.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среда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мхи чувствуют себя особенно хорошо под деревьями, на упавших стволах и у корней. Там есть и тень, и влажность, а это для них почти настоящий дом.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места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плохо переносят сильное загрязнение воздуха. Если вокруг много дыма и пыли, они исчезают первыми. Поэтому по мхам можно заметить, насколько здорова природа.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большое разнообразие показывает, как хорошо эти маленькие растения приспособились к разным местам жизни — от влажного леса до камней и крыш.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12 000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мхов известно учёным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справочники по ботанике и обобщённые данные о разнообразии мхов
</a:t>
            </a:r>
            <a:endParaRPr lang="en-US" sz="11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мхи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помогает удерживать влагу в горшках и на грядках. Его добавляют в посадочные смеси, чтобы растениям было легче пережить пересыхание и лучше расти.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цветоводстве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сухой мох использовали как мягкую подстилку, утепляющий и впитывающий материал. Он был полезен там, где нужно было сохранить сухость и тепло.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материал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мхи часто используют в садовых композициях, мини-пейзажах и природных уголках. Они придают месту спокойный, лесной вид и делают его особенно уютным.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красоты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мхи отличаются от папоротников и деревьев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настоящих корней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нет корней, как у деревьев и многих трав. Их тонкие ризоиды только прикрепляют растение к поверхности, а воду мох впитывает всей своей зелёной частью.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влагу и тень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мхи отлично чувствуют себя там, где сыро и прохладно. Эти условия им подходят гораздо лучше, чем сухой жаркий воздух, поэтому они так часто растут у воды и в лесу.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мощных сосудов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больших растений есть особые проводящие сосуды, по которым вода поднимается вверх. У мхов такие устройства развиты слабо, поэтому они остаются низкими и маленькими.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цветков и семян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образуют цветков и семян. Они размножаются спорами, поэтому не завязывают плоды и не дают привычных семечек, как садовые растения.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мох в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наблюдений: от выбора места до бережного рассматривания мха в лесу, у воды и на камнях.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3242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мхи важно беречь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легко повредить, потому что они долго восстанавливаются. Если по ним ходить или срывать их, зелёный покров может исчезнуть надолго, а возвращается он совсем не быстро.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очень медленно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помогает лесной почве удерживать воду и не пересыхать. Он работает как маленькая губка: впитывает влагу, а потом медленно отдаёт её окружающей природе.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влагу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Моховой покров прикрывает землю от сильного солнца, ветра и размывания дождём. Благодаря этому почва остаётся более мягкой и не разрушается так быстро.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почву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мхе живут мелкие насекомые, личинки и другие маленькие лесные жители. Для них это укрытие, где можно спрятаться, переждать холод и найти безопасное место.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крошек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Моховые болота — особые места природы
</a:t>
            </a:r>
            <a:endParaRPr lang="en-US" sz="3063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хранилище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на болоте работает как огромная природная губка. Он удерживает много влаги и не даёт земле быстро пересыхать. Из-за этого такие места кажутся тихими, но именно они поддерживают жизнь вокруг и помогают природе оставаться влажной.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моховом болоте живут растения и животные, которым нужны особые условия. Здесь можно встретить редкие виды, которым не подходят сухие места. Поэтому болото — не пустыня и не скучный мокрый ковер, а очень важная живая территория.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мхах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кажутся крошечными, однако их роль в природе совсем не маленькая. Они удерживают влагу, защищают почву и помогают другим растениям поселяться на новых местах.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важные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нет цветков и семян. Они размножаются спорами, которые легко разносятся ветром и водой, поэтому мхи могут быстро находить новые влажные участки.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без цветов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 для мхов — тень, влага и чистый воздух. Если становится слишком сухо, они замирают, а после дождя снова оживают и зеленеют.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сырость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воду, образуют тонкий слой почвы и создают укрытие для маленьких живых существ. Без них лес и болото были бы намного беднее.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природе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маленькие, а дела большие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незаметны на первый взгляд, но без них природе было бы труднее. Они хранят влагу, защищают почву и помогают лесам и болотам оставаться живыми и зелёными.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2026-05-26T04:15:55Z</dcterms:created>
  <dcterms:modified xsi:type="dcterms:W3CDTF">2026-05-26T04:15:55Z</dcterms:modified>
</cp:coreProperties>
</file>