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image" Target="../media/image-19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основы компьютера: как машина принимает решения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мыслит сигналами 0 и 1: изучим булеву алгебру, операции, элементы и схемы.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логика стала языком цифровой техники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Джордж Буль заложил основы алгебры высказываний. Цифровые устройства опираются на два устойчивых уровня в цепях, а транзисторы реализуют условия двоичного кодирования: да/нет, истинно/ложно.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система как основа представления данных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 — минимальная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 — это единица информации, которая принимает значение 0 или 1. Именно такая простота позволяет надежно различать состояния в электрических цепях и строить из них более сложные структуры данных.
</a:t>
            </a:r>
            <a:endParaRPr lang="en-US" sz="888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Байт и хранение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байт содержит 8 бит. Благодаря этому размер данных становится удобным: так, в типичных кодировках один байт может соответствовать символу текста, а последовательности байтов образуют слова.
</a:t>
            </a:r>
            <a:endParaRPr lang="en-US" sz="863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мультимедиа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двоичных кодов составляются не только числа, но и изображения и звук. Компьютер хранит их как набор битов, а затем по заданным правилам преобразует в форму, которую мы видим или слышим.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сигнал — разные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физический сигнал 0 или 1 может обозначать данные, условие в программе или управляющее действие. Логику определяет контекст: что именно «означает» сигнал в конкретной схеме или инструкции.
</a:t>
            </a:r>
            <a:endParaRPr lang="en-US" sz="8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логические операции и их результаты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Заметьте: AND требует согласия двух условий, OR — допускает любой «успех», а XOR ловит различие. NOT переворачивает смысл сигнала.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как одни и те же биты могут вести себя по-разному: выбор операции превращает «сырой» сигнал в осмысленное условие.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правилам булевых операций (0/1), актуально на май 2026 г.
</a:t>
            </a:r>
            <a:endParaRPr lang="en-US" sz="5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082445"/>
            <a:ext cx="5253300" cy="23562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логические элементы и их применение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базовых элементов позволяет строить сложные цифровые устройства: от проверки условий до контроля равенства и сравнения сигналов.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универсальных элементов показывает: сложные функции можно реализовать ограниченным набором деталей, упрощая микросхемы.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стандартных правил булевой логики и понятия универсальных элементов (NAND/NOR).
</a:t>
            </a:r>
            <a:endParaRPr lang="en-US" sz="5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логическое условие превращается в управляющий сигнал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условия в данных к выбору ветви и импульсу управления внутри процессора.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схемы внутри микросхем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Транзистор как электронный ключ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операции в микросхемах реализуются физически: транзисторы открываются или закрываются под действием управляющего напряжения. Из устойчивых состояний собираются И, ИЛИ, НЕ и их комбинации. Так логика становится «видимой» для схемы.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переключений за секунду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миллиарды транзисторов синхронно переключаются, схема выполняет огромный поток операций. Быстрая работа важна не ради самой скорости, а потому что процессору нужно непрерывно обрабатывать данные и условия. Логика задает точные правила для каждого шага.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Кремний: платформа для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чипа транзисторы размещаются на кремниевой подложке и соединяются дорожками. Компоновка и согласование сигналов позволяют надежно различать 0 и 1. Именно поэтому цифровая техника может быть одновременно точной и масштабируемой.
</a:t>
            </a:r>
            <a:endParaRPr lang="en-US" sz="10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Комбинационные схемы: результат зависит только от входов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Комбинационные схемы не «помнят» прошлое: выход определяется исключительно текущими входными сигналами. Поэтому их часто используют как строительные блоки для вычислений и преобразований в составе АЛУ.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Мультиплексоры выбирают один сигнал из нескольких по адресу, а компараторы сравнивают значения и выдают признак отношения. Такие схемы лежат в основе логики арифметико-логического устройства.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Сумматоры выполняют арифметические операции на уровне разрядов, а дешифраторы преобразуют код в набор управляющих линий. Это помогает устройству понять, какое действие выбрать.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работы двоичного сумматора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пары 1+1 младший бит результата равен 0, а перенос передается в следующий разряд. Этот перенос отличает «одноразрядное» сложение от суммы без переноса.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логика сумматора тесно связана с XOR и AND. Совпадение входов дает 0 в младшем разряде, а для переноса нужны обе единицы.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одноразрядного двоичного сложения (0/1), учебная модель, актуально на май 2026 г.
</a:t>
            </a:r>
            <a:endParaRPr lang="en-US" sz="5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7722" y="3151554"/>
            <a:ext cx="254475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52258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Последовательностные схемы и память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обратную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Последовательностные схемы зависят не только от текущих входов, но и от прежнего состояния. Обратная связь позволяет схеме сохранить значение и тем самым вести вычисление во времени.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Регистры как группа триггеров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триггеров объединяют в регистр, который хранит машинное слово. Регистры дают очень быстрое временное хранение результатов промежуточных вычислений и адресов.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Триггеры: хранение одного бита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— RS-, D- и JK-триггеры. Они формируют устойчивые состояния и удерживают бит до следующего управляющего воздействия, что необходимо для корректной работы систем с хранением данных.
</a:t>
            </a:r>
            <a:endParaRPr lang="en-US" sz="928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Счетчики и контроль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Триггеры применяют также в счетчиках и устройствах управления, где важно учитывать число тактов или фазу процесса. Благодаря памяти логика становится предсказуемой даже при сложных последовательностях событий.
</a:t>
            </a:r>
            <a:endParaRPr lang="en-US" sz="9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триггера к регистру и блоку памяти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проходит через последовательные уровни: хранение одного бита в триггере, сборка слова в регистре и применение сохранённого слова в процессоре или памяти.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Булева алгебра в условиях и сравнениях программ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операторы И, ИЛИ и НЕ образуют выражения, а порядок вычислений задают скобки и приоритеты. Это позволяет точно описывать, какие условия должны одновременно выполняться, а какие — взаимоисключаться.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даёт истину, запускается нужная ветка программы; при лжи выполняется альтернативное действие. Так логика управляет условными операторами, фильтрами данных и обработкой ветвлений.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вроде x&gt;0, a=b и n≤10 превращаются в значения истинности: истина или ложь. Благодаря этому любой числовой признак становится понятным для логики «да/нет», без двусмысленности.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выражение — формальный способ задать правило выполнения команды. Понимая его структуру, легче проверять правильность алгоритма: что считается удовлетворением условия и что должно происходить иначе.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для базовых логических операций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результатов для всех комбинаций A и B: AND, OR, XOR, NAND и значение NOT A. Для каждой пары входов легко получить однозначный выход.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таблицы видно, что выход каждого элемента полностью определяется входной парой. Поэтому логические схемы можно проектировать системно: от нужной таблицы к набору элементов.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(общие правила булевых операций)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NAND и NOR называют универсальными элементами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иметь только NAND или только NOR, можно составить схемы, реализующие NOT, AND, OR и более сложные выражения. Универсальность снижает разнообразие элементов внутри микросхем.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универсальный тип уменьшает номенклатуру логических узлов, упрощает компоновку и тестирование. В итоге выигрывают стоимость и воспроизводимость производства цифровых блоков.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принцип универсальных логических элементов (классическая логика)
</a:t>
            </a:r>
            <a:endParaRPr lang="en-US" sz="6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 архитектуре процессора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логики по узлам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схемы входят в состав арифметико-логического устройства, блока управления, регистров и шин данных. Они помогают принимать решения на уровне сигналов и корректно маршрутизировать результаты вычислений по нужным связям.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следующей инструкции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управления декодирует команды, а АЛУ выполняет арифметические и логические операции. Регистры удерживают промежуточные данные, а логические условия участвуют в формировании адреса следующей инструкции.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основы программирования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if: выбор по условию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вычисляется как истина или ложь, после чего управление переходит в одну из веток. По смыслу это аналог проверки условия в логической схеме.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while/for: повторение по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продолжается, пока булево выражение остаётся истинным. Каждая итерация заново преобразует данные в логическое решение и снова выбирает действие.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and/or/not: составные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критерии собираются из простых сравнений через И, ИЛИ и НЕ. Скобки определяют порядок вычислений, а приоритеты уменьшают неоднозначность трактовки выражения.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переходы: от алгоритма к реализации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описывает последовательность проверок и действий, а процессор исполняет их как цепочку двоичных решений. Поэтому понимание логики помогает уверенно читать и конструировать алгоритмы.
</a:t>
            </a:r>
            <a:endParaRPr lang="en-US" sz="8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четности и обнаружение ошибок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Контрольный бит выбирают так, чтобы после добавления значение XOR по всем битам соответствовало нужной чётности. Тогда при одиночной ошибке результат проверки меняется.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опирается на свойство XOR: он выявляет не совпадающее число единиц. Это даёт простой способ контролировать целостность, особенно там, где важна скорость.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контроля чётности на основе XOR (практика цифровых систем)
</a:t>
            </a:r>
            <a:endParaRPr lang="en-US" sz="6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компьютер принимает решение по условию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сравниваются с правилом, после чего логическая операция определяет ветвь исполнения команды.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276" y="2362487"/>
            <a:ext cx="1252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80727"/>
            <a:ext cx="204900" cy="16392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логические схемы используются в реальных устройствах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Нажатия на экран, разблокировка и реакции интерфейса строятся на двоичных проверках. Логика помогает корректно интерпретировать события, управлять состояниями приложений и запускать нужные сценарии.
</a:t>
            </a:r>
            <a:endParaRPr lang="en-US" sz="764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пароли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учётных данных включает сравнения и логические условия. Ошибка или совпадение приводят к разным ветвям обработки, поэтому логика влияет на безопасность и поведение системы при запросах.
</a:t>
            </a:r>
            <a:endParaRPr lang="en-US" sz="755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прокладке маршрута устройство учитывает условия по времени, загруженности и доступности дорог. Логические цепочки решают, какие варианты принять и какие отбросить, формируя план действий.
</a:t>
            </a:r>
            <a:endParaRPr lang="en-US" sz="78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обработка файлов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 целостности и корректности данных формируются через логические проверки. Если контроль не проходит, система выбирает альтернативный режим восстановления или повторной передачи.
</a:t>
            </a:r>
            <a:endParaRPr lang="en-US" sz="722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электроника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системах помощи водителю и управления узлами используются логические условия, связанные с датчиками. Решение «норма/тревога» определяет действия, от предупреждения до активного управления.
</a:t>
            </a:r>
            <a:endParaRPr lang="en-US" sz="7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— физическая реализация логики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объединяет двоичные сигналы, логические операции, триггеры и схемы памяти в единую машину решений. Булева алгебра объясняет арифметику, ветвления, хранение и контроль ошибок, связывая математику, физику и программирование.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2026-05-13T18:38:28Z</dcterms:created>
  <dcterms:modified xsi:type="dcterms:W3CDTF">2026-05-13T18:38:28Z</dcterms:modified>
</cp:coreProperties>
</file>