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история исследования Африки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между Атлантическим и Индийским океанами: как её изучали и что открывали экспедиции.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Африка долго оставалась малоизученной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Африки был известен издавна благодаря Египту и морской торговле. Внутренние районы скрывали Сахара, жаркие леса, нехватка воды и болезни — прежде всего малярия и жёлтая лихорадка. Развивали знания караваны, морские маршруты и экспедиции XV–XIX веков.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Африки на карте мира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одновременно лежит в Западном и Восточном, а также в Северном и Южном полушариях Земли. Это делает материк «сразу в нескольких климатах» и хорошо показывает связь широты с природой.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посередине материка проходит экватор. Поэтому рядом можно увидеть разные природные зоны: от влажных экваториальных лесов до сухих тропических пустынь.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Африку омывают Атлантический и Индийский океаны. Её береговую линию дополняют Средиземное и Красное моря, формируя удобные ориентиры для мореплавателей.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показывает: Африка почти на 14 млн км² меньше, чем Азия, и заметно больше Европы и Антарктиды.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 сравнении с другими материками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Африки объясняет разнообразие природных условий и то, почему её изучение шло постепенно: от берегов к внутренним районам.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справочные значения площадей материков (млн км²), используемые в школьных курсах географии.
</a:t>
            </a:r>
            <a:endParaRPr lang="en-US" sz="6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берега Африки менее «разделены»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Африки сравнительно слабо изрезана. Поэтому у материка меньше крупных заливов, полуостровов и удобных бухт по сравнению с европейскими берегами, где таких форм рельефа больше.
</a:t>
            </a:r>
            <a:endParaRPr lang="en-US" sz="894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и крупные объекты у берегов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ориентиры у моря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Африки есть известные морские ориентиры: Гибралтарский пролив, Средиземное и Гвинейский залив, Красное море. Важны и сухопутные «перемычки» вроде Суэцкого перешейка, а также остров Мадагаскар и мыс Доброй Надежды.
</a:t>
            </a:r>
            <a:endParaRPr lang="en-US" sz="8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определить, насколько материк вытянут по широте: он простирается далеко на север и юг и пересекает несколько климатических поясов.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Африки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крайних точек показывает сильную «меридиональную вытянутость» Африки: на материке заметно сменяются природные условия от северных широт к южным.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атласы и справочные карты (географические координаты приведены приблизительно для ориентации).
</a:t>
            </a:r>
            <a:endParaRPr lang="en-US" sz="6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изучалась Африка в разные эпохи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исследований: от описаний вдоль берегов к картированию внутренних районов с опорой на новые технологии.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представления об Африке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хорошо знали северо-восток Африки и долину Нила. Эти наблюдения помогали связывать природные условия с жизнью людей и сельским хозяйством.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мореплаватели совершали дальние плавания вдоль берегов материка. Так формировались первые сведения о прибрежных районах и удобных маршрутах.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 и римская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 описывал Египет и Нил, а римляне поддерживали торговые связи с Северной Африкой и районами Красного моря. Знания оставались неполными, но стали опорой для первых представлений о материке.
</a:t>
            </a:r>
            <a:endParaRPr lang="en-US" sz="8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путешественники и торговые пути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как «дорога открытий»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арабские географы и путешественники подробно описывали Сахару и маршруты через неё. Путники передвигались караванами, а сведения о стоянках и расстояниях помогали другим точнее планировать дорогу через трудные участки.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Товары, которые связывали разные края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пути работали как сеть обмена: перевозили соль, золото, ткани и другие товары. В рассказах о торговле встречались и географические детали — от особенностей местности до расположения городов Северной Африки и Восточного побережья.
</a:t>
            </a:r>
            <a:endParaRPr lang="en-US" sz="84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Баттута: взгляд путешественника XIV века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Ибн Баттута в XIV веке оставил ценные описания Северной и Восточной Африки. Его наблюдения помогали шире увидеть, как живут люди в разных природных зонах и как меняется ландшафт по мере движения по материкам.
</a:t>
            </a:r>
            <a:endParaRPr lang="en-US" sz="84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плаваний вдоль берегов к исследованиям внутренних районов хорошо виден по смене целей экспедиций.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европейские экспедиции XV–XIX веков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видно «поступательное расширение» знаний: сначала подтверждали окружение Африки океанами, затем изучали реки и регионы в глубине материка.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 названия событий: по общеизвестным сведениям школьных курсов истории географических открытий; значения на оси — порядковые этапы.
</a:t>
            </a:r>
            <a:endParaRPr lang="en-US" sz="6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и морской путь вокруг Африки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мореплаватель Бартоломеу Диаш обогнул южную оконечность Африки. Это доказало, что материк можно обойти морем, а значит, путь к торговле в Азии возможен без долгого пути по суше.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1488 — путешествие к южной оконечности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 Гама достиг Индии морским путём, продолжив идею обхода Африки. Открытие подтвердило важность океанских маршрутов: Африка оказалась «в окружении» морей и проливов, удобных для навигации.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1497–1498 — обход Африки и выход к Индии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Диаша и да Гамы расширили знания о берегах Африки и усилили интерес к морским перевозкам. Теперь море стало главным «мостом» между Европой, Африкой и Азией.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Африка как ключ к морской торговле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8568" y="1940958"/>
            <a:ext cx="184388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Нил, пустыни и трудности внутренних экспедиций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засушливость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внутри материка осложняли сильная жара и сухой климат. Людям приходилось экономить воду, выбирать время маршрута и часто менять планы из-за условий на местности.
</a:t>
            </a:r>
            <a:endParaRPr lang="en-US" sz="87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 и опора на реки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и другие засушливые зоны усиливали дефицит воды. Реки, особенно Нил, долго оставались главными ориентирами, по которым можно было продолжать путь и искать поселения.
</a:t>
            </a:r>
            <a:endParaRPr lang="en-US" sz="88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леса и слабая проходимость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влажных тропиках мешали густые леса, плохая видимость и трудная проходимость. Маршруты замедлялись, а груз и снаряжение было сложнее перевозить и сохранять.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болезни в тропиках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районах путешественников подстерегали болезни. Особенно опасны малярия и жёлтая лихорадка: они могли быстро выводить людей из строя и срывать экспедиции.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Дэвид Ливингстон и исследования Южной и Центральной Африки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Замбези: река как «дорога вглубь»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Ливингстон в XIX веке исследовал районы реки Замбези. Он обращал внимание на то, как по рекам можно проникать всё дальше от побережья. Его наблюдения помогали лучше понимать внутренние территории и их природные особенности.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Виктория и борьба против работорговли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 описал озеро Ньяса и водопад Виктория, названный в честь британской королевы Виктории. Эти сведения привлекли внимание Европы к внутренней Африке. Ливингстон также выступал против работорговли.
</a:t>
            </a:r>
            <a:endParaRPr lang="en-US" sz="94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Мортон Стэнли и изучение бассейна Конго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Мортон Стэнли исследовал реку Конго и районы Центральной Африки. Его маршруты помогали уточнять направление водных путей и связь между реками и озёрами, важную для картографов.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наблюдения за рельефом: Стэнли отмечал изменения высот, характер берегов и особенности течений. Это позволяло точнее представить, как устроена территория вокруг бассейна Конго.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результаты экспедиций усилили интерес европейских государств к Африке. Географические данные стали основой для дальнейших исследований и планирования присутствия в разных регионах.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сведения использовались при составлении более точных карт материка. Чем яснее становилось, где находятся озёра и как «соединяются» реки, тем понятнее становились внутренние области Африки.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8680" y="1846057"/>
            <a:ext cx="3701039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участники — мореплаватели, путешественники и учёные — расширяли представления об Африке в разные эпохи.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исследователи Африки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Африки складывалось поэтапно: от морских маршрутов и описаний торговых путей к наблюдениям вглубь материка, а затем — к более точному картированию.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Принятое школьное изложение биографий исследователей; точные даты могут различаться в разных справочниках.
</a:t>
            </a:r>
            <a:endParaRPr lang="en-US" sz="5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тропиках и пустынях требовала выносливости и подготовки. Даже при наличии маршрута опасные условия могли остановить людей, исказить планы и снизить точность наблюдений.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мешали исследованиям Африки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природных и медицинских факторов объясняет, почему внутренние районы изучали медленнее: путешественникам приходилось выбирать между скоростью, безопасностью и запасами.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факторов, упомянутых в тексте: жара, пустыни, болезни (малярия, жёлтая лихорадка), густые леса, слабая транспортная сеть.
</a:t>
            </a:r>
            <a:endParaRPr lang="en-US" sz="6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экспедиций к научной карте материка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наблюдений путешественников к современным картам на основе маршрутных записей и последующей цифровой обработки данных.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04838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знаний об Африке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представление о географическом положении помогает планировать маршруты и снижать риски в перевозках. Знания о побережьях, проливах и портах делают торговлю стабильнее и предсказуемее.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природных зон, климата и распределения осадков помогает выбирать культуры и способы ведения хозяйства. Это важно для использования ресурсов без лишнего ущерба природе.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данные нужны для контроля изменений территорий и планирования природоохранных мер. Они помогают оценивать риски для экосистем и отслеживать последствия засух, вырубки и деградации земель.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на современных картах и спутниковых снимках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изображения хорошо показывают Сахару, бассейн Конго, долину Нила, Великие Африканские озёра и остров Мадагаскар. По ним проще замечать, как меняются ландшафты и где сохраняются влажные районы.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карты помогают видеть засухи, сдвиги береговой линии и участки вырубки лесов. Исторические маршруты можно сравнивать с цифровыми данными, чтобы оценить изменения за прошедшие десятилетия.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важное положение и долгий путь к знаниям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занимает особое место между двумя океанами и пересекается экватором и нулевым меридианом. Её изучали от прибрежных наблюдений и пути вдоль Нила до морских экспедиций и научных исследований внутренних районов.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2026-05-11T18:05:13Z</dcterms:created>
  <dcterms:modified xsi:type="dcterms:W3CDTF">2026-05-11T18:05:13Z</dcterms:modified>
</cp:coreProperties>
</file>