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согласные на стыке приставки и корня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буквы рядом? Разберёмся, кто за что отвечает!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русском языке встречается это правило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русском языке встречается это правило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часто встречается в школьных словах: рассказ, ссора, рассвет, беззвучный, бессонный, поддержка. Повторяющаяся согласная не случайна — она показывает границу между приставкой и корнем.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помогает образовать новое слово. Она словно маленький помощник: добавляется к слову и меняет его значение или оттенок смысла.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главное значение слова. Именно он подсказывает, о чём идёт речь, поэтому по корню можно узнавать родственные слова и находить их связь.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приставка и корень встречаются рядом, иногда появляются две одинаковые согласные. Так бывает в словах рассказ и бессонный: одна буква относится к приставке, другая — к корню.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 и корень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стык морфем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разделить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рассказ граница проходит между рас- и -сказ-. На месте стыка сразу видны две одинаковые согласные. Если разделить слово на части, становится ясно, почему буква повторяется и откуда она появилась.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буква встречает другую такую же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ссора и ссыпать приставка заканчивается на согласную, а корень начинается с той же буквы. На картинке удобно показать это как два соседних кусочка слова, которые встретились на одной границе.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ошибка, а точная запись состава слова: одна буква принадлежит приставке, другая — корню.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стоят рядом, когда приставка и корень заканчиваются и начинаются одной и той же согласной.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 для слов с приставкой и корнем
</a:t>
            </a:r>
            <a:endParaRPr lang="en-US" sz="752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двойную согласную в слове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составу слова помогает понять, нужна ли двойная согласная.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09161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16061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39701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16061"/>
            <a:ext cx="236400" cy="236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3071" y="1909211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где правило встречается чаще всего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Рас- и раз-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этими приставками удвоение часто заметно на границе частей слова. Особенно легко запомнить пары вроде рассказ и рассвет, где приставка заканчивается на согласную.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Бес- и без-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приставки помогают увидеть слова бессонный и беззвучный. На стыке с корнем одна согласная принадлежит приставке, а вторая — началу корня.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Под-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приставки под- тоже встречается удвоение, например в слове поддержка. Такое написание показывает, как слово собрано из частей, а не только как оно звучит.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От-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оттянуть две согласные появляются на границе приставки и корня. Это хороший пример, что орфография внимательно следит за строением слова.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С- и вз-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с- и вз- тоже могут давать двойную согласную: ссора, ссыпать, вззволнованный в более сложных случаях. Для школьной темы важно заметить сам принцип стыка.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Слова-образцы для запоминания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картинка идут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можно представить как разговор, где кто-то что-то рассказывает. Если рядом выделить рас- и -сказ-, запомнить написание становится проще: картинка помогает увидеть, где прячется двойная согласная.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Тихо, но с двумя буквами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бессонный легко нарисовать усталого человека, который не может уснуть. Рядом можно подчеркнуть бес- и -сон-, чтобы глаз сразу замечал две одинаковые согласные на стыке.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натяжение, утро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 поддержка, оттянуть и рассвет подойдут простые рисунки: руки помогают, верёвка тянется, солнце встаёт. Такие образы связывают смысл слова с его написанием и делают запоминание живым.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буквы не пишутся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приставку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приставка заканчивается на гласную, стык с одинаковой согласной обычно не возникает. Поэтому сначала нужно определить, есть ли вообще нужная граница между частями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проверяем состав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поезд, подруга, переписать и дорога рядом нет одинаковых согласных на границе частей. Значит, двойную букву искать не нужно — её там просто нет.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стык не даёт двух одинаковых согласных, слово пишется без удвоения. Это помогает не придумывать лишние буквы и не путать похожие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две согласные могут произноситься быстро и почти сливаться. На слух кажется, что звук один и очень длинный, хотя на письме нужны две буквы.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речи это слышится не всегда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нельзя полагаться только на слух. Нужно смотреть на состав слова и искать границу между приставкой и корнем: именно она подсказывает правильное написание.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рассказ, ссора и бессонный это особенно заметно. Сначала слышим звук, а потом проверяем слово глазами — и буквы встают на свои 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класс, масса и группа двойные согласные входят прямо в корень. Здесь нет стыка приставки и корня, поэтому работает другое орфографическое правило.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удвоением внутри корня часто нужно просто запомнить. Их написание проверяют по словарю, а не по правилу о приставке, которое помогает в других словах.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нельзя разбирать как рассказ или бессонный. Если пытаться искать приставку там, где её нет, легко сделать лишнюю ошибку и потерять правильную букву.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 приставки и с другим правилом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полезно задавать вопрос: есть ли в слове приставка? Если приставки нет, как в словах масса и группа, нужно помнить написание целиком.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написании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написании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появляется тогда, когда ребёнок слышит длинный согласный звук, но не замечает границу между приставкой и корнем. Тогда вместо рассказ пишут разказ или забывают одну букву в бессонный.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медленно разобрать слово по составу и сравнить его с правильным образцом. В паре подержка — поддержка особенно видно, как одна буква вдруг «теряется».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сомнительное написание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понять, нужно ли писать две одинаковые согласные на стыке приставки и корня.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77048"/>
            <a:ext cx="263100" cy="21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083" y="3976665"/>
            <a:ext cx="196875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удвоение особенно заметно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нужно рассмотреть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слово беззвучный, видно границу между приставкой без- и корнем -звуч-. Две одинаковые буквы показывают строение слова, а не случайную ошибку.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может обмануть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раззадорить и рассмешить на слух слышится один длинный согласный. Но на письме сохраняются две буквы, потому что они принадлежат разным частям слова.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по составу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воззвание и других похожих словах орфография помогает увидеть приставку и корень. Ребёнку важно не только слушать слово, но и разбирать его глазами.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приставка оканчивается на согласную, а корень начинается с такой же буквы, на письме появляются две согласные подряд. Это простой и надёжный ориентир.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наглядный пример: одна буква относится к приставке, другая — к корню, поэтому написание становится понятным.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подряд пишутся в словах ссора и ссыпать на границе приставки и корня.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урока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помогает увидеть правило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 слово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выделяем приставку и корень, слово сразу становится понятнее. В рассвет видны рас- и -свет-, а в бессонный — бес- и -сон-.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границу морфем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разбор помогает заметить, почему рядом стоят две одинаковые согласные. Они оказываются по разные стороны границы, словно два соседа у одной двери.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словарик примеров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639325" y="111702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простые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ссора и рассвет помогают увидеть, как приставка соединяется с корнем и почему в слове появляются две одинаковые согласные.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67600" y="210117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можно подобрать похожие формы: рассказывать, рассветный. В них правило остаётся тем же, а связь между словами становится заметнее.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055200" y="308532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новые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Беззвучный, беззвучие, бессонный и бессонница показывают, что орфограмма встречается в разных словах и легко узнаётся по строению.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242075" y="4069475"/>
            <a:ext cx="3950400" cy="8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запоминание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поддержать завершают ряд. Такие пары удобно учить вместе: они помогают быстро находить приставку и корень без лишних сомнений.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написания двойной согласной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 пропустить стык приставки и корня в школьных словах.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слово внимательно и найди в нём приставку и корень. В словах рассказ и рассвет это сразу помогает увидеть, почему рядом стоят две согласные.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себя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заканчивается ли приставка на согласную. Если да, посмотри, с какой буквы начинается корень. В бессонный и беззвучный это особенно важно.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буквы на границе совпадают, пиши их обе. Так в слове поддержка не теряется ни одна буква, и написание остаётся точным.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сомнение не исчезает, вспомни словарный образец или разбор по составу. Тогда правило становится маленькой подсказкой, а не страшной загадкой.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согласные на стыке приставки и корня помогают увидеть строение слова. Если находить границу морфем, писать рассказ, бессонный и другие примеры становится намного легче.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2026-05-22T01:33:22Z</dcterms:created>
  <dcterms:modified xsi:type="dcterms:W3CDTF">2026-05-22T01:33:22Z</dcterms:modified>
</cp:coreProperties>
</file>