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«Машенька» Владимира Набокова: роман о памяти, любви и утрате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первой любви, прожитая через память эмигранта.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прошлом, которое не отпускает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«Машенька» рождается в мире русской эмиграции: тесный пансион, бедность, одиночество и разобщенность становятся фоном для истории личной памяти. На этом фоне Набоков показывает, как частная судьба соединяется с историческим сломом.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завязка: Лев Ганин в берлинском пансионе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Ганин живет в пансионе Алферова среди русских эмигрантов, где дни проходят в однообразии, бедности и пустых разговорах. Внешне почти ничего не происходит, но внутренне герой оторван от настоящего.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соседство с Алферовым и упоминание его жены Машеньки становятся отправной точкой для сюжета. Из бытовой ситуации вырастает напряжение, связанное не с действием, а с движением памяти.
</a:t>
            </a:r>
            <a:endParaRPr lang="en-US" sz="1442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дней романа герой переживает целую внутреннюю биографию: от скуки и рассеянности к полному погружению в прошлое. Именно память становится главным событием повествования.
</a:t>
            </a:r>
            <a:endParaRPr lang="en-US" sz="1419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роман был написан и впервые опубликован под псевдонимом В. Сирин.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 не только биографически: она связывает текст с ранним этапом творчества Набокова и культурой русской эмиграции.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Набоков, роман «Машенька»; библиографические сведения о первой публикации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Ганина Машенька связана с деревенским летом, теплом и ощущением свободной, почти беззаботной жизни. Эти воспоминания не выглядят отвлеченными: они держатся на точных приметах пространства, света и воздуха, поэтому прошлое кажется особенно живым.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которое не возвращается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Машеньки сопровождают поезда, станции и короткие моменты ожидания, когда чувство становится почти невыносимым. Движение дороги подчеркивает не только расстояние между людьми, но и хрупкость самой надежды на встречу.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и ожидание встречи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Машенька в настоящем почти не присутствует: ее заслоняет созданный памятью образ первой любви. В этом образе соединяются нежность, утрата и мечта о полноте жизни, которую уже нельзя вернуть.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образ вместо реального человека
</a:t>
            </a:r>
            <a:endParaRPr lang="en-US" sz="1431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Машеньки в памяти Ганина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романа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Ганин — центр повествования: через его сознание раскрываются память, ностальгия и невозможность примирить прошлое с настоящим.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Машенька воплощает утраченный мир юности, в котором любовь кажется цельной, а жизнь — еще не разрушенной историей.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Алферов и Подтягин показывают разные стороны эмигрантского существования: бытовую суету, слабость, усталость и обветшавшую культурную память.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Клара, Людмила и другие жильцы пансиона создают фон случайных связей и внутреннего одиночества, характерный для эмигрантской среды.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 и их соотношение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сюжет движется не внешними событиями, а внутренним переживанием героя. Память организует все остальные смысловые линии.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память и утрата: именно они определяют выбор Ганина и смысл финала.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роману В. Набокова «Машенька»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в «Машеньке»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Настоящее: пансион в Берлине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начинается в пространстве ожидания, где время кажется пустым и однообразным. Именно здесь герой существует внешне, но не живет внутренне.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Машеньки запускает цепь воспоминаний, и несколько дней настоящего превращаются в путешествие по прошлому. Память воссоздает не хронологию, а яркие фрагменты пережитого.
</a:t>
            </a:r>
            <a:pPr algn="ctr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Память: возвращение к юности
</a:t>
            </a:r>
            <a:endParaRPr lang="en-US" sz="822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прошлое не становится настоящим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герой понимает, что прожитое нельзя вернуть буквально. Время в романе необратимо, а память сохраняет лишь живой образ утраты.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 пансион Алферова как пространство отчуждения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Пансион Алферова кажется тесным и временным, словно люди в нем лишь задержались на пути, не имея настоящего дома. Эта бытовая замкнутость усиливает чувство внутренней изоляции и лишенности опоры.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в романе показан не как блестящая европейская столица, а как город случайных встреч и материальной нужды. На его фоне особенно остро ощущается чуждость эмигрантского существования и разрыв с прежней жизнью.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и их художественные функции
</a:t>
            </a:r>
            <a:endParaRPr lang="en-US" sz="2528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увидеть, как каждый персонаж раскрывает отдельную сторону эмигрантского мира и внутреннего конфликта.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сюжете, а воплощают разные типы эмигрантского опыта и разные реакции на утрату.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В. Набокова «Машенька»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образом и реальностью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Машенька как образ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Ганина Машенька существует прежде всего как воспоминание, а не как живой человек рядом. Память сохраняет не факты, а эмоционально отобранные черты, поэтому прошлое кажется ему чище и значительнее настоящего.
</a:t>
            </a:r>
            <a:endParaRPr lang="en-US" sz="109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Идеализация прошлого
</a:t>
            </a:r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ушла юность, тем сильнее она приобретает в сознании героя черты утраченного идеала. Ганин любит не реальность, а созданную им самим версию первой любви, связанную с надеждой и свободой.
</a:t>
            </a:r>
            <a:endParaRPr lang="en-US" sz="1133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Слепота к настоящему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Машенька почти не становится для героя самостоятельной личностью. Его взгляд направлен внутрь, туда, где прошлое уже вытеснило живую действительность и подменило ее более удобным и прекрасным образом.
</a:t>
            </a:r>
            <a:endParaRPr lang="en-US" sz="11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конфликт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несоответствие между реальным человеком и его идеализированным образом создает внутреннее напряжение романа. Этот конфликт объясняет, почему финал не приносит возвращения, а лишь подтверждает невозвратимость утраты.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путь Ганина в романе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психологического развития героя на протяжении нескольких дней в берлинском пансионе.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 и смысл ухода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Ганин не приходит на встречу с Машенькой, потому что в решающий момент понимает: вернуть прошлое как живую реальность невозможно. Его решение связано не с победой, а с внутренним разочарованием.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из пансиона означает разрыв с ложной надеждой на буквальное восстановление юности. Герой не отменяет память, но перестает подменять ею действительность, которая требует трезвого признания утраты.
</a:t>
            </a:r>
            <a:endParaRPr lang="en-US" sz="1573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остается открытым и тихим, без внешней эффектности. В этом проявляется главный смысл романа: человек может сохранить светлый образ прошлого, но не способен заново прожить его в прежнем виде.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ранней прозы Набокова
</a:t>
            </a:r>
            <a:endParaRPr lang="en-US" sz="231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строит повествование на точной психологической наблюдательности: внутренние колебания героя переданы через детали восприятия, паузы, повторы и смену эмоциональных оттенков.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музыкален и образен. В нем важны звучание фраз, цветовые акценты, световые контрасты и предметные подробности, которые создают ощущение живого, почти осязаемого мира.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показана не как простое хранение фактов, а как творческая сила. Она заново собирает прошлое из фрагментов, поэтому воспоминание оказывается ярче и цельнее реальности.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«Машеньке» заметна характерная для Набокова игра между действительным и воображаемым. Именно это напряжение придает роману эстетическую сложность и особую лирическую глубину.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внутреннего напряжения по дням сюжета
</a:t>
            </a:r>
            <a:endParaRPr lang="en-US" sz="236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краткое внешнее событие превращается в глубокий внутренний кризис героя.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приходится на ожидание встречи; затем резкий спад фиксирует отказ от иллюзии и завершение внутреннего конфликта.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В. Набокова «Машенька»; последовательность событий в пределах шести дней сюжета.
</a:t>
            </a:r>
            <a:endParaRPr lang="en-US" sz="1098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9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338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295008"/>
            <a:ext cx="754800" cy="670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романа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связывает прошлое и настоящее, движение и расставание. Он напоминает о смене мест и состояний, но одновременно подчеркивает невозможность вернуться в прожитое время.
</a:t>
            </a:r>
            <a:endParaRPr lang="en-US" sz="1048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
</a:t>
            </a:r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отделяет героя от внешнего мира и делает его наблюдателем собственной жизни. Через него особенно ощутимы дистанция, одиночество и хрупкость повседневного существования.
</a:t>
            </a:r>
            <a:endParaRPr lang="en-US" sz="1094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символизирует временность, собранность в дорогу и отсутствие дома как устойчивой опоры. Вещь говорит о жизни, в которой все находится в состоянии переезда и ожидания.
</a:t>
            </a:r>
            <a:endParaRPr lang="en-US" sz="108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
</a:t>
            </a:r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связан с воспоминанием о юности, тишине и кратком ощущении полноты жизни. Он появляется как пространство, где чувство кажется особенно сильным и почти беззащитным перед временем.
</a:t>
            </a:r>
            <a:endParaRPr lang="en-US" sz="1106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Пансион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Пансион Алферова воплощает тесноту эмигрантского быта. Это место не дает ощущения укорененности и превращает человеческие судьбы в временные, случайно пересекающиеся существования.
</a:t>
            </a:r>
            <a:endParaRPr lang="en-US" sz="1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судьба в повседневных подробностях
</a:t>
            </a:r>
            <a:endParaRPr lang="en-US" sz="2391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эмиграция в романе показана через бытовую неустроенность: тесное жилье, скромные средства, зависимость от чужого пространства. Эти детали создают чувство постоянной временности и незащищенности.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 не романтизирует эмигрантскую жизнь. Напротив, он показывает усталость, разговоры без цели и внутреннюю разобщенность людей, для которых прошлое уже утрачено, а будущее еще не обрело формы.
</a:t>
            </a:r>
            <a:endParaRPr lang="en-US" sz="158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романа и их смысл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сходятся к одной мысли: прошлое не может быть возвращено буквально, но остается живым в сознании и определяет внутренний мир героя.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В. Набокова «Машенька»; анализ ведущих мотивов 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ключевых мотивов и их художественной функции в романе.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«Машеньки» в творчестве Набокова
</a:t>
            </a:r>
            <a:endParaRPr lang="en-US" sz="247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рано у Набокова оформился интерес к памяти, которая не просто воспроизводит прошлое, а преобразует его, придавая переживанию художественную завершенность и особую силу.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«Машенька» помогает увидеть главные черты будущей прозы писателя: двойственность реальности, внутреннюю сосредоточенность героя, внимание к деталям и тонкую работу с мотивом утраты.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роман важен не только как история первой любви, но и как начало большого художественного пути. В нем уже заметен автор, для которого память становится одной из главных тем литературы.
</a:t>
            </a:r>
            <a:endParaRPr lang="en-US" sz="152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«Машенька» стоит прочитать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Набокова убеждает, что прошлое нельзя вернуть, но можно осмыслить и сохранить в памяти. В этом соединении лиризма, психологической глубины и точности эпохи заключается его непреходящая ценность.
</a:t>
            </a:r>
            <a:endParaRPr lang="en-US" sz="42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2026-05-23T19:04:01Z</dcterms:created>
  <dcterms:modified xsi:type="dcterms:W3CDTF">2026-05-23T19:04:01Z</dcterms:modified>
</cp:coreProperties>
</file>