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Бальмонт «Живая вода»: природа, слово, обновление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Бальмонта звучит как музыка и дарит обновление душе.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 символистский взгляд на природу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— один из ключевых поэтов русского символизма. В его стихах природа не просто описана, а наполнена скрытым смыслом, настроением и движением внутренней жизни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искали новые способы передать не событие, а впечатление, чувство и настроение. Лирика стала более музыкальной и образной.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символистской лирике вода часто связана с жизнью, очищением, переменой и духовным движением. Именно такой смысловой фон важен для понимания стихотворения Бальмонта.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приобрели звукопись, повтор, ритм и природные образы. Через них поэты передавали не только картину мира, но и его скрытый смысл.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символизма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в заглавии задаёт главный смысл стихотворения: вода показана не просто как стихия, а как источник новой жизни.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«живая» сразу превращает воду в символ обновления и исцеления.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Заглавие стихотворения «Живая вода»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 в поэзии Бальмонта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Бальмонта ручей часто воспринимается как знак непрерывного движения. Его течение напоминает, что мир не стоит на месте, а постоянно меняется и обновляется. Такой образ легко представить в весеннем лесу или на солнечной поляне.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как движение жизни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Бальмонта важно, как вода отражает свет и мерцает на солнце. Это делает образ особенно живым и зрительно ярким. Такой пейзаж помогает почувствовать, что красота природы связана с радостью и внутренней ясностью.
</a:t>
            </a:r>
            <a:endParaRPr lang="en-US" sz="1061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воды и свет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нередко обращается к росе, дождю и источнику, потому что в этих деталях особенно заметны свежесть и чистота. Они создают ощущение прозрачности, а также подсказывают, что природа способна возвращать силы человеку.
</a:t>
            </a:r>
            <a:endParaRPr lang="en-US" sz="1114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Роса, дождь, источник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обновления и пробуждения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мир в момент перехода от покоя к движению. То, что было словно неподвижным и утомлённым, начинает оживать благодаря живой силе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— красота природы умеет возвращать радость, надежду и внутреннюю ясность. Обновление происходит не только вокруг, но и в душе лирического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образы усиливают ощущение начала. Вода здесь выступает как знак очищения, свежести и перемены, а вместе с ней меняется и состояние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стихотворения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конкретного природного образа к символу духовного возрождения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переживание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рассказывает длинную историю. Он прежде всего переживает увиденное, поэтому природа в стихотворении воспринимается через настроение, а не через подробный сюжет.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важнее события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Соприкосновение с природой становится для героя важным переживанием. Он чувствует, что красота может поддержать человека, пробудить его и помочь увидеть мир по-новому.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 живую стихию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героя меняется вместе с миром вокруг него. От тяжести и неподвижности он приходит к радости, словно живой поток снимает усталость и возвращает силы.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внутреннего состояния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складываются в единый символический ряд. Каждый из них помогает раскрыть тему обновления и связи природы с душевным состоянием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одну идею: природа и душа человека обновляются вместе.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К. Д. Бальмонта «Живая вода»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музыкальность стиха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строит строки так, чтобы они звучали плавно и напоминали течение воды. Мягкие согласные и напевные гласные создают ощущение движения без резких остановок.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помогает передать настроение обновления. Когда стих звучит мягко и свободно, образ воды становится ещё убедительнее и сильнее воздействует на воображение.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делают стих музыкальным. Благодаря им читатель не только понимает смысл, но и словно слышит живую стихию, о которой говорится в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 как художественные детали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и прозрачные оттенки помогают Бальмонту передать ощущение чистоты. Вода у него не тяжелая и темная, а легкая, сияющая, будто наполненная свежим воздухом и движением.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делает природную картину особенно ясной. Он как будто высвечивает каждую каплю, и читатель видит не просто предмет, а живую, блестящую стихию.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Серебристые тона усиливают чувство утренней свежести. Такое цветовое решение связано с весной, когда мир кажется обновленным, а все вокруг выглядит чище и радостнее.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свет и цвет поэт создает настроение надежды. Природа предстает не мрачной, а праздничной, и именно это помогает передать идею внутреннего оживления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живое существо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стоит на заднем плане. Она словно действует сама: движется, меняется, пробуждается. Благодаря этому пейзаж воспринимается как живая сила, а не как неподвижная картина.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участвует в действии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соотносится с состоянием человека. Когда появляется движение и свежесть, меняется и настроение лирического героя. Так Бальмонт показывает, что природа может поддержать и внутренне оживить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мира на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стихотворения и их роль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сильнее всего формируют образ живой воды и ее действие в стихотворении.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становятся обновление и движение: именно они связывают природу с внутренним преображением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К. Д. Бальмонта «Живая вода»; значения отражают смысловой вес мотивов в художественной системе произведения.
</a:t>
            </a:r>
            <a:endParaRPr lang="en-US" sz="8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Бальмонта ведет себя как живое существо. Это усиливает впечатление, что мир откликается на чувства человека и помогает ему обновиться.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картину нагляднее и ярче. Они помогают представить, как вода сияет, движется и будто несет с собой новую жизнь.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делают образ воды особенно свежим и светлым. С их помощью поэт подчеркивает чистоту, мягкость и блеск природной стихии.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звуки создают ощущение течения. Читатель слышит ритм, похожий на непрерывное движение ручья или капель воды.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анализа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какие элементы текста особенно важны для понимания смысла и настроения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смысл здесь работают вместе: звук, образ и настроение создают единое впечатление обновления и очищения.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К. Д. Бальмонта «Живая вода»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темой человеческой души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вода у Бальмонта означает не только природную стихию. Это еще и знак того, что человек может освободиться от усталости, сомнений и внутренней тяжести.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текст приобретает более глубокий смысл: он говорит о вере в обновление, о возвращении сил и о том, что красота способна исцелять душу.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появляется свежесть и движение, меняется и душевное состояние героя. Природа становится источником поддержки, а не просто красивым фоном.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символ живой воды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наблюдения за природой поэт приходит к символу духовного обновления.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читателем школьного возраста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ручей, роса или дождь после жары легко вызывают у школьника живой образ. Такие примеры помогают понять, что у природы есть сила менять 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картина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внимательнее смотреть на окружающий мир. Текст напоминает, что красота природы может успокаивать, вдохновлять и возвращать хорошее настроение.
</a:t>
            </a:r>
            <a:endParaRPr lang="en-US" sz="1191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отклик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видит: свежая вода ассоциируется с бодростью, чистотой и началом нового этапа. Поэтому стихотворение становится близким и понятным через обычные впечатления.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смыслы произведения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«Живая вода» соединяет в одном образе природу, очищение, надежду и радость. Бальмонт показывает, что простая картина может стать символом сильного внутреннего обновления.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света, воды и движения вокруг себя. Именно они помогают человеку почувствовать силы, увидеть мир яснее и поверить в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стихотворении Бальмонта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«Живая вода» показывает, как природа способна пробуждать человека, возвращать ему силы и надежду. Через музыку стиха, светлые образы и символ воды Бальмонт утверждает ценность красоты и обновления.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2026-05-22T18:12:48Z</dcterms:created>
  <dcterms:modified xsi:type="dcterms:W3CDTF">2026-05-22T18:12:48Z</dcterms:modified>
</cp:coreProperties>
</file>