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 — это не неподвижность, а способность меняться без разрушения.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устойчивости и смены экосистем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сохраняет облик, пока внутренние связи успевают компенсировать изменения. Но если давление растёт, буферы слабеют, и привычное состояние может смениться новым.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не всегда остаются прежними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 почему важна устойчивость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организмы, среду их обитания и обмен между ними. Это не набор отдельных видов, а сеть взаимозависимостей, которая определяет общий облик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важна, потому что она показывает, насколько долго система сохраняет структуру после засухи, пожара или загрязнения. Чем лучше работают связи, тем выше шанс восстановления.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внешне похожие луг, лес или озеро могут по-разному реагировать на одно и то же воздействие. Итог зависит от того, насколько далеко зашли изменения внутри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Устойчивость, нарушение и стрессор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Сопротивление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можно понимать как сопротивление: система слабо меняется под действием внешнего воздействия и сохраняет основные свойства, несмотря на кратковременные колебания условий.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Возврат к состоянию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смысл устойчивости — восстановление. После нарушения экосистема возвращает утраченную структуру, если связи между компонентами ещё достаточно сильны и ресурсы не исчерпаны.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Внешнее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 — это событие, которое резко выводит систему из обычного режима. Стрессор действует дольше: он постепенно ослабляет экосистему и повышает риск перехода в другое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устойчивого режима к порогу перехода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постепенные изменения могут привести к резкому переключению системы.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устойчивости экосистемы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повышает гибкость системы: разные организмы по-разному реагируют на засуху, холод или загрязнение, поэтому экосистема реже теряет ключевые функции сразу.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ниши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поддерживают численность друг друга через размножение, расселение и конкуренцию. Когда один вид ослабевает, другие могут временно занять его нишу и сохранить работу сообщества.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 связывают растения, травоядных, хищников и редуцентов в единую цепь обмена веществ и энергии. Разрыв одного звена отражается на всей сети.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вода, свет и температура задают условия жизни. Если они выходят за пределы нормы, даже богатое сообщество теряет устойчивость и хуже восстанавливается после нарушения.
</a:t>
            </a:r>
            <a:endParaRPr lang="en-US" sz="9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страховка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Замещение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сокращается, его место частично занимают другие организмы с близкими функциями. Такое «дублирование» снижает риск обрыва важных процессов после стресса.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364990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реагируют на засуху, холод и загрязнение. Поэтому часть сообщества продолжает работать, даже когда отдельные популяции сильно ослабевают или исчезают.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891015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функциональных групп в экосистеме, тем выше шанс сохранить фотосинтез, опыление и разложение органики. Это делает систему менее уязвимой к одному фактору.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пищевой сети к трофическому каскаду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исчезновение верхних хищников запускает цепочку изменений в экосистеме.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и потоки энергии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улавливают энергию света и создают органическое вещество, которое становится основой для всех уровней питания. Без этого источника система не может долго поддерживать жизнь.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 возвращают в почву минеральные элементы из отмерших остатков. Благодаря этому вещества не «застревают» в одном звене, а снова становятся доступными растениям.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Круговорот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вещества постоянно перемещаются между почвой, организмами и атмосферой. Такой обмен поддерживает равновесие и помогает экосистеме переживать потери отдельных компонентов.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Буферы среды и обратные связи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действует как запас воды и питательных веществ: она сглаживает засухи, поддерживает корни и помогает растениям переживать кратковременные перепады условий.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уменьшает нагрев поверхности, ослабляет ветер и сохраняет влажность, поэтому внутри сообщества условия остаются мягче, чем снаружи.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 влага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и опавшие остатки удерживают влагу, замедляют испарение и создают среду для разложения, возвращая вещества в круговорот.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Самоподдержание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усиливают восстановление: чем стабильнее среда, тем легче выживают молодые растения и тем медленнее накапливаются резкие колебания.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нарушения ослабляют экосистемы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нарушения опаснее единичного события: система успевает не восстановиться и теряет запас прочности.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чаще создают длительное давление, а их повторение быстрее подводит экосистему к порогу смены режима.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биологии; 08.08.2025
</a:t>
            </a:r>
            <a:endParaRPr lang="en-US" sz="6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утраты устойчивости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нарушения экосистема ещё сохраняет основные функции: почва удерживает воду, растения возобновляют рост, а разнообразие видов остаётся относительно высоким.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Накопление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повторных воздействиях исчезают «мягкие» функции: влажность держится хуже, восстановление идёт медленнее, а мелкие организмы и насекомые становятся уязвимее.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Срыв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стресс повторяется слишком часто, система уже отвечает слабее на каждое новое событие, и восстановление становится долгим, неполным или сдвигается в новый режим.
</a:t>
            </a:r>
            <a:endParaRPr lang="en-US" sz="11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Пороговый переход: от накопления к резкой смене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изменения могут казаться неопасными, потому что внешне система сохраняет привычный вид и 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воздействие ниже порога, экосистема возвращается к исходному состоянию; после порога восстановление уже не происходит автоматически.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биологии; 08.08.2025
</a:t>
            </a:r>
            <a:endParaRPr lang="en-US" sz="6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 после нарушения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восстановления после пожара, вырубки или другого сильного воздействия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наблюдения об альтернативных состояниях
</a:t>
            </a:r>
            <a:endParaRPr lang="en-US" sz="2115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участок — разные режимы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удерживаться в разных устойчивых режимах, если внутренние связи поддерживают каждый из них. Это означает, что прошлое состояние не всегда возвращается после нарушения.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пресном водоёме возможны как прозрачное состояние с подводными растениями, так и мутное, где доминируют водоросли. Оба варианта могут быть устойчивыми, но поддерживаются разными обратными связями.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запускает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между состояниями часто начинается с малого изменения нагрузки, например с избытка питательных веществ или исчезновения ключевых видов. После перехода система уже сама закрепляет новый режим.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удерживающие экосистему в новом режиме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почвы и 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теряет структуру или влагу, растения хуже укореняются и медленнее растут. Это уменьшает затенение, усиливает высыхание и ещё сильнее закрепляет новый режим.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ключевых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опылители, хищники или виды-строители среды, экосистема теряет важные функции. Освободившиеся ниши нередко занимают менее полезные для прежнего режима организмы.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захватчики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быстро используют освободившиеся ресурсы и вытесняют местные сообщества. Они меняют конкуренцию, питание и структуру местообитаний, затрудняя возврат к исходному состоянию.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повторные удары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пожары, засухи или вырубки повторяются чаще, чем система успевает восстановиться, новый режим становится устойчивее. Повторяемость нарушений перестраивает обратные связи в пользу упрощённого состояния.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Миникейс: лес после пожара или вырубки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восстановления зависит не только от времени, но и от источника семян, влажности и сохранности почвы. При сильной эрозии стадия восстановления может сильно затянуться.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нарушения лес проходит последовательные стадии, и чем меньше повторных воздействий, тем выше шанс вернуть зрелое сообщество.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биологии; 08.08.2025
</a:t>
            </a:r>
            <a:endParaRPr lang="en-US" sz="6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теряет цвет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перегрева кораллы теряют симбиотические водоросли и белеют, словно риф внезапно лишился внутреннего источника цвета и энергии. Если стресс повторяется, восстановление замедляется, а часть колоний погибает.
</a:t>
            </a:r>
            <a:endParaRPr lang="en-US" sz="1028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берут верх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перегреву добавляются загрязнение и избыток питательных веществ, водоросли растут слишком активно. Они перехватывают свет и пространство, а риф постепенно становится беднее по видам.
</a:t>
            </a:r>
            <a:endParaRPr lang="en-US" sz="109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риф упрощается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ключевые организмы исчезают, а среда продолжает ухудшаться, сложный риф может смениться более простым сообществом. Такой переход уменьшает разнообразие и ослабляет устойчивость всей системы.
</a:t>
            </a:r>
            <a:endParaRPr lang="en-US" sz="109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стадии кризиса рифа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Миникейс: озеро и эвтрофикация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питательных веществ попадает в озеро, тем быстрее разрастаются водоросли и тем сильнее падает прозрачность. Изменения накапливаются незаметно, пока не меняют весь облик водоёма.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запускает цепочку: цветение водорослей, дефицит кислорода, заиливание и закрепление мутного, упрощённого состояния озера.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биологии; 08.08.2025
</a:t>
            </a:r>
            <a:endParaRPr lang="en-US" sz="6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 — это не неподвижность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устойчива не потому, что она неизменна, а потому что умеет удерживать функции и восстанавливаться. Когда нарушения превышают порог, обратные связи закрепляют новый режим.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2026-07-26T12:32:39Z</dcterms:created>
  <dcterms:modified xsi:type="dcterms:W3CDTF">2026-07-26T12:32:39Z</dcterms:modified>
</cp:coreProperties>
</file>