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с двумя переменными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условия, одна пара чисел: учимся находить решение системы.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находить два неизвестных по двум условиям. Они встречаются в задачах про покупки, движение, возраст и количество предметов, а ещё показывают связь алгебры с геометрией.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чисел, при которой после подстановки равенство становится верным. Одна и та же пара либо подходит, либо не подходит сразу всему уравнению.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Графиком линейного уравнения с двумя переменными является прямая линия. По этой прямой удобно находить и проверять все пары чисел, которые удовлетворяют уравнению.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c, где a и b не равны одновременно нулю. Переменные входят только в первой степени.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координатной плоскости с такими координатами может быть проверена в уравнении. Если равенство выполняется, точка принадлежит его графику и считается решением.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точки подходят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уравнений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двух уравнений, которые должны выполняться одновременно. Поэтому ищут не любой ответ, а одну пару чисел, подходящую сразу к обоим равенствам.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сразу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 чисел удовлетворяет обоим уравнениям, её называют решением системы. Иногда таких пар одна, иногда много, а иногда общих решений совсем нет.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рассматривают системы из двух линейных уравнений с двумя переменными. Такие задания удобно решать вычислениями и проверять на графике.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школьный случай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от того, как расположены две прямые на плоскости.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совпадают или параллельны, меняется число решений 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решения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линейное уравнение с двумя переменными задаёт на координатной плоскости прямую. Поэтому систему удобно рассматривать как встречу двух прямых, а не только как набор вычислений.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и есть решение системы. Её координаты одновременно удовлетворяют обоим уравнениям, поэтому ответ получается один.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параллельны, общих точек нет, и решения отсутствуют. Если прямые совпадают, общих точек бесконечно много, поэтому система имеет бесконечно много решений.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случаи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подстановкой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решении системы подстановкой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796250"/>
            <a:ext cx="659700" cy="5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8481" y="552075"/>
            <a:ext cx="565162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подстановка особенно удобна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 уже выделена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уравнении переменная уже выражена через другую, подстановка получается почти готовой. Тогда остаётся только перенести выражение во второе уравнение и аккуратно выполнить вычисления.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 или −1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 переменной стоит 1 или −1, её легко выделить без дробей и длинных преобразований. Это делает решение короче и уменьшает риск ошибки в знаках.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и ответ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 в заданиях с небольшими целыми числами, где после подстановки быстро получается целый ответ. Такой ход решения легче понять и проверить по обоим уравнениям.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сложением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решении системы методом сложения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 сложения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уравнениях есть одинаковые или противоположные слагаемые, их можно уничтожить сложением или вычитанием. Тогда остаётся одно уравнение с одной переменной.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одинаковые слагаемые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уравнения нужно предварительно умножить, чтобы коэффициенты при одной переменной стали равны по модулю. После этого одна переменная исчезает при сложении.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коэффициенты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хорошо работает, если коэффициенты целые и небольшие. В таких задачах вычисления получаются короче, чем при подстановке, особенно когда выражения были бы длинными.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удобнее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значение одной переменной, затем подставляют его в одно из исходных уравнений и вычисляют вторую. Полученную пару чисел обязательно проверяют.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 конце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способов решения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записи системы и целей решения: иногда важнее скорость, а иногда — понятность каждого шага.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дают точный ответ, а графический способ лучше показывает смысл, чем детали вычислений.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школьного курса алгебры 7 класса; шкала 1–5.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найденные x и y и аккуратно подставьте их в первое уравнение системы, сохраняя скобки, знаки действий и порядок вычислений.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значение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выполните подстановку во второе уравнение. Если оба равенства верны, пара чисел действительно является решением всей системы.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второе уравнение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уравнение не выполняется, проверьте вычисления, знаки и саму запись ответа. Такая проверка особенно важна после длинных преобразований.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ответу в задаче о покупках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количество двух товаров и общая сумма покупки. Эти данные задают два условия, которые нужно перевести на язык уравнений.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системы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выражает общее число предметов, другое — общую стоимость. После этого задача превращается в систему с двумя неизвестными.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и проверка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систему, узнают количество каждого товара и подставляют ответ обратно в условие. Так легко убедиться, что покупка описана верно.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447697"/>
            <a:ext cx="4417500" cy="16695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встречаются чаще всего и мешают получить правильную пару чисел с первого раза.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 метода, а с невнимательностью при преобразованиях и подстановке.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школьного курса алгебры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7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3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60000" y="3334419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прямые на координатной плоскости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опорные точки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прямую, достаточно найти две точки, принадлежащие уравнению. После этого их отмечают на плоскости и соединяют ровной линией.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подстановки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выбирают x = 0 или y = 0, а также значения, при которых получаются целые координаты. Это ускоряет построение и делает график аккуратным.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графика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прямых видно, пересекаются ли они, совпадают или идут параллельно. Так алгебраическое уравнение превращается в наглядный рисунок.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систем на графике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 только три возможных случая расположения прямых, без сравнения их сложности или частоты в заданиях.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системы из двух линейных уравнений геометрический вид сводится к одному из трёх случаев.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 «Системы линейных уравнений с двумя переменными».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уравнений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о движении два условия часто связывают путь, скорость и время. Один участник едет быстрее, другой — медленнее, но оба описываются одинаковыми формулами. По этим данным удобно составить систему и найти неизвестные величины.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количество товаров и общая цена, задача быстро превращается в систему. Один товар может стоить дороже другого, поэтому нужно отдельно учесть число штук и стоимость каждой покупки. Такой сюжет хорошо знаком школьникам.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 и возраст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смеси и возраст два условия помогают связать разные стороны одной ситуации. Для смеси это могут быть масса и содержание вещества, для возраста — разница лет и сумма возрастов. Здесь особенно важно внимательно читать условие.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понять, верен ли ответ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найденные x и y и подставьте их в каждое уравнение системы. Это самый надёжный способ сразу увидеть, подходит ли ответ.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обе переменные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не проходит проверку, проверьте знаки, скобки и составление уравнений. Такая проверка особенно полезна после длинных вычислений.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источник сбоя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обоих уравнениях левая и правая части совпадают, решение верно. Даже одна ошибка означает, что пара чисел системе не подходит.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равенства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трёх случаев у 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вид прямых на графике с количеством решений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прямых полностью определяет число решений: одна точка, ни одной точки или бесконечно много общих точек.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системах линейных уравнений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двумя переменными показывают, как два условия описывают одну ситуацию. Подстановка, сложение и график помогают найти ответ, а проверка делает его надёжным и точным.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2026-05-29T14:24:35Z</dcterms:created>
  <dcterms:modified xsi:type="dcterms:W3CDTF">2026-05-29T14:24:35Z</dcterms:modified>
</cp:coreProperties>
</file>