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ответы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ответ в учебнике, рисунке и повседневной жизни.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искать ответы на «Окружающем мире»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уроке мы узнаём о природе, человеке, погоде и правилах жизни рядом с нами. Ответы часто уже спрятаны в учебнике, на картинке или в наблюдении — нужно только заметить факты, а не гадать.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6453" y="3206828"/>
            <a:ext cx="750900" cy="600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5766" y="1691638"/>
            <a:ext cx="548775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встречаются чаще всего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Кто? Что? Где? Когда?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вопросы ищут один точный факт. Обычно достаточно внимательно посмотреть в текст, рисунок или вспомнить нужную деталь, чтобы ответ получился коротким и ясным.
</a:t>
            </a:r>
            <a:endParaRPr lang="en-US" sz="1349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похоже? Чем отличается?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вопросы помогают замечать общие и разные признаки предметов и явлений. Они учат смотреть внимательнее и не путать одно с другим.
</a:t>
            </a:r>
            <a:endParaRPr lang="en-US" sz="1310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Почему? Как? Зачем?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требуют объяснения, а не только названия или места. Здесь важно найти причину, порядок действий или цель, чтобы ответ был по-настоящему понятным.
</a:t>
            </a:r>
            <a:endParaRPr lang="en-US" sz="1377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способ нужен?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вопрос подсказывает свой путь поиска ответа. Иногда нужно найти факт, иногда — объяснение, а иногда — сравнить несколько признаков и сделать вывод.
</a:t>
            </a:r>
            <a:endParaRPr lang="en-US" sz="145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3053" y="1516558"/>
            <a:ext cx="2975722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прячутся в словах, картинках и знаках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581930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и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Заголовок, выделенные слова и подписи часто сразу подсказывают тему. Если прочитать их внимательно, можно быстрее понять, где искать ответ и на что смотреть особенно пристально.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099882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есть не только в учебнике, но и в жизни: в листьях, облаках, следах на снегу, часах и календаре. Мир любит подсказывать, если его замечать.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581931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и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видно форму, цвет, количество и порядок действий. Схема помогает понять, что с чем связано, и не перепутать части, как это иногда случается с торопливыми глазами.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099882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детали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ответ прячется в маленькой детали: в подписи к рисунку, в слове рядом с заданием или в одном необычном знаке. Такие мелочи очень любят быть полезными.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шагов к ответу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поиска: от вопроса к проверенному ответу.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ведут к верному ответу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«почему», «как», «где», «когда» и «сколько» сразу показывают, что именно нужно искать. Они словно маленькие фонарики, которые освещают путь к ответу.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вопросе важно выделить самое нужное слово или смысл. Если спрашивают о месте, ищем место; если о причине, ищем объяснение. Так поиск становится гораздо точнее.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отвлекаемся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слова могут сбить с толку, поэтому их лучше не тащить за собой в ответ. Главное — удержать тему вопроса и не перепутать её с соседними мыслями.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ключевое слово найдено, легче понять, где искать ответ: в тексте, на рисунке или в памяти. Это помогает не бегать по странице, как мячик, а искать уверенно.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искать ответ в тексте учебника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37470" y="3441333"/>
            <a:ext cx="3117844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Посмотреть начало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читаем заголовок и первые предложения. Они часто дают тему и подсказывают, в какой части текста прячется ответ.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701053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Прочитать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вопрос целиком и стараемся понять, что именно нужно найти: факт, объяснение или признак.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715613" y="3441333"/>
            <a:ext cx="3130096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Собрать точный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ответ состоит из двух частей: названия и признака, места и действия, причины и результата. Тогда важно соединить их без лишних слов.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284826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Найти знакомые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повторяющиеся слова и подсказки по смыслу. Если нужный факт спрятан дальше, эти слова помогают не потерять нить.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про погоду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мальчик смотрит в окно и видит солнце, облака и лужи после дождя. По такой картинке легко понять, какая стоит погода и что стоит взять с собой на прогулку. Изображение подсказывает ответ быстрее, чем длинное объяснение.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 частями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листья, стебель и корень показаны отдельно, но связаны стрелками. Ребёнок сразу видит, что относится к растению, а что помогает ему расти. Схема словно аккуратно раскладывает мысли по полочкам.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помогает рисунок или схема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ещё раз читаем вопрос и проверяем, о чём он: о месте, причине, признаке или действии. Ответ должен совпадать именно с этой задачей.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с подсказкой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сравниваем свой ответ с текстом, рисунком или наблюдением. Если факт не подтверждается, значит, его нужно уточнить, чтобы не попасть в ловушку спешки.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Убираем лишнее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длинный ответ часто прячет главное. Полезно оставить только то, что действительно помогает ответить на вопрос, а остальное убрать без сожаления.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можно спокойно прочитать вслух и он звучит понятно, значит, всё получилось. Когда мысль ясная, проверяющему тоже легче улыбнуться, а не хмуриться.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— важный последний шаг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не нашёлся сразу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869950" y="1783996"/>
            <a:ext cx="2966241" cy="6137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Вернуться к вопросу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мы торопимся и пропускаем нужную подсказку. Тогда полезно ещё раз спокойно прочитать вопрос, будто он первый раз попал в руки маленькому детективу.
</a:t>
            </a:r>
            <a:endParaRPr lang="en-US" sz="997" dirty="0"/>
          </a:p>
        </p:txBody>
      </p:sp>
      <p:sp>
        <p:nvSpPr>
          <p:cNvPr id="12" name="Text 3"/>
          <p:cNvSpPr txBox="1"/>
          <p:nvPr/>
        </p:nvSpPr>
        <p:spPr>
          <a:xfrm>
            <a:off x="869950" y="2873064"/>
            <a:ext cx="2966241" cy="619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Искать другую подсказку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способ не помог, стоит посмотреть на рисунок, схему, тетрадь или результаты наблюдения. Подсказка часто любит прятаться в неожиданном месте.
</a:t>
            </a:r>
            <a:endParaRPr lang="en-US" sz="1004" dirty="0"/>
          </a:p>
        </p:txBody>
      </p:sp>
      <p:sp>
        <p:nvSpPr>
          <p:cNvPr id="13" name="Text 4"/>
          <p:cNvSpPr txBox="1"/>
          <p:nvPr/>
        </p:nvSpPr>
        <p:spPr>
          <a:xfrm>
            <a:off x="875098" y="3990211"/>
            <a:ext cx="2961938" cy="619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сдаваться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Трудный вопрос не означает «я не умею». Он означает: «нужно поискать ещё раз». Терпение здесь работает лучше, чем самая быстрая спешка.
</a:t>
            </a:r>
            <a:endParaRPr lang="en-US" sz="1083" dirty="0"/>
          </a:p>
        </p:txBody>
      </p:sp>
      <p:sp>
        <p:nvSpPr>
          <p:cNvPr id="14" name="Text 5"/>
          <p:cNvSpPr txBox="1"/>
          <p:nvPr/>
        </p:nvSpPr>
        <p:spPr>
          <a:xfrm>
            <a:off x="4847764" y="1783996"/>
            <a:ext cx="2970544" cy="619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Перечитать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учебнике нужный факт может прятаться не в первом предложении, а чуть дальше. Повторное чтение помогает заметить слова, которые раньше убегали от внимания.
</a:t>
            </a:r>
            <a:endParaRPr lang="en-US" sz="987" dirty="0"/>
          </a:p>
        </p:txBody>
      </p:sp>
      <p:sp>
        <p:nvSpPr>
          <p:cNvPr id="15" name="Text 6"/>
          <p:cNvSpPr txBox="1"/>
          <p:nvPr/>
        </p:nvSpPr>
        <p:spPr>
          <a:xfrm>
            <a:off x="4847408" y="2873064"/>
            <a:ext cx="2966241" cy="619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взрослого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вопрос сложный или непонятный, можно обратиться к учителю или другому взрослому. Это не слабость, а умный способ не застрять в тупике.
</a:t>
            </a:r>
            <a:endParaRPr lang="en-US" sz="108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искать самому, а когда звать на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проверяем учебник, тетрадь и рисунок. Если вопрос связан с безопасностью, здоровьем или непонятной ситуацией, сразу обращаемся к взрослому.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3205" y="3002475"/>
            <a:ext cx="3931267" cy="14550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которые помогают проверить себя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42397" y="1581930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известно?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вспомнить всё, что уже известно по теме. Иногда нужный факт прячется в памяти, а не только в учебнике, и тогда ответ находится быстрее, почти как по волшебству.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42397" y="3099882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ли ответ?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вопрос проверяет, точно ли ответ связан с заданием. Если он отвечает не на тот вопрос, его нужно исправить. Такой самопроверкой легко поймать маленькую ошибку до оценки.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20210" y="1581931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не хватает?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полезно понять, какой именно части ответа ещё нет. Это помогает не гадать, а искать нужную подсказку точнее: в тексте, на рисунке, в наблюдении или в словах учителя.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53" y="1721425"/>
            <a:ext cx="731700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5866" y="1786915"/>
            <a:ext cx="750900" cy="60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3991" y="1721425"/>
            <a:ext cx="731700" cy="731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в окружающем мире бывают разными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всё заметно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ответы часто можно увидеть глазами: листья меняют цвет, снег тает, птицы улетают. Наблюдение помогает заметить изменения и понять, что происходит вокруг без лишних догадок.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8579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повседневных делах ответ нередко связан с выбором. Нужно решить, какую куртку надеть, какой путь выбрать или когда полить растение, чтобы действовать разумно и безопасно.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1437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ответ или несколько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 вопроса бывает только один точный ответ, а иногда — несколько хороших вариантов. Главное, чтобы он подходил к ситуации, был понятным и не противоречил фактам.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искать ответ в рассказе или сообщении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 полного чтения рассказа или сообщения. Так ты поймёшь, о ком идёт речь, где происходит действие и какие слова могут подсказать важную мысль.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поступки и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Смотри, что делают герои, что они говорят и как ведут себя. Именно поступки и слова часто помогают понять, что случилось и почему произошло именно так.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 порядком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заметить, что было сначала, а что потом. Порядок событий подсказывает связь между фактами и помогает сделать вывод без случайной догадки, как настоящий маленький сыщик.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 из фактов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факты собраны, можно ответить одним-двумя предложениями. Такой ответ строится на тексте, а не на фантазии, поэтому он получается точным и честным.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маленького исследователя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собрать факты, выбрать главное и не забыть проверить ответ перед тем, как его сказать.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958" y="1594232"/>
            <a:ext cx="3854864" cy="19123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4729" y="1594232"/>
            <a:ext cx="3854864" cy="19123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703345"/>
            <a:ext cx="3872379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и стёртая строка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решила задачу слишком быстро и написала ответ, не дочитав вопрос до конца. Потом она заметила, что перепутала место и причину, аккуратно стёрла лишнее и исправила запись. После правки ответ стал точным и понятным.
</a:t>
            </a:r>
            <a:endParaRPr lang="en-US" sz="1178" dirty="0"/>
          </a:p>
        </p:txBody>
      </p:sp>
      <p:sp>
        <p:nvSpPr>
          <p:cNvPr id="10" name="Text 1"/>
          <p:cNvSpPr txBox="1"/>
          <p:nvPr/>
        </p:nvSpPr>
        <p:spPr>
          <a:xfrm>
            <a:off x="4716984" y="3703343"/>
            <a:ext cx="3872380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Ластик не враг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огорчился, когда увидел красную пометку рядом со своим ответом. Учительница сказала, что ошибка показывает, где нужно быть внимательнее. Петя перепроверил текст, нашёл подсказку и переписал ответ уже без спешки, как настоящий аккуратный исследователь.
</a:t>
            </a:r>
            <a:endParaRPr lang="en-US" sz="1140" dirty="0"/>
          </a:p>
        </p:txBody>
      </p:sp>
      <p:sp>
        <p:nvSpPr>
          <p:cNvPr id="11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помогают учиться лучше
</a:t>
            </a:r>
            <a:endParaRPr lang="en-US" sz="2700" dirty="0"/>
          </a:p>
        </p:txBody>
      </p:sp>
      <p:sp>
        <p:nvSpPr>
          <p:cNvPr id="12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ответ короткий, точный и понятный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869950" y="1783996"/>
            <a:ext cx="2966241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лишних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ответ не тянет за собой длинный хвост лишних фраз. Он говорит только о том, что нужно по вопросу, и не уводит мысль в сторону, как болтливый попугай.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9950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 для слуха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прочитать ответ вслух и послушать себя. Если смысл понятен сразу, без повторного перевода с детского на взрослый, значит ответ составлен удачно и аккуратно.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47764" y="1783995"/>
            <a:ext cx="2970544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делу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ответе должен быть именно тот факт, который спрашивали. Если вопрос о месте, нужен ответ о месте; если о причине, то нужна причина, а не что-то похожее.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47408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ответ легко проверить по учебнику, рисунку или наблюдению. Он помогает и самому ученику, и тому, кто проверяет работу, быстро увидеть, что мысль выражена верно.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6453" y="1723767"/>
            <a:ext cx="750900" cy="667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6053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303" y="1691638"/>
            <a:ext cx="731700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71497" y="3141350"/>
            <a:ext cx="457313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ещё тренируется умение находить ответы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русском языке, математике и чтении это умение помогает понимать задания, находить нужные сведения и не теряться в длинном тексте. Чем внимательнее ученик, тем увереннее он работает.
</a:t>
            </a:r>
            <a:endParaRPr lang="en-US" sz="1349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подписях и инструкциях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к рисункам и простые инструкции тоже требуют внимания. Если прочитать их точно, становится понятно, что изображено, что делать дальше и в каком порядке выполнять шаги.
</a:t>
            </a:r>
            <a:endParaRPr lang="en-US" sz="1349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и 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и задачи любят прятать подсказки. Нужно заметить важные слова, сравнить факты и выбрать подходящий ответ, чтобы не попасть в смешную ловушку для невнимательных.
</a:t>
            </a:r>
            <a:endParaRPr lang="en-US" sz="1349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на прогулке дети каждый день ищут ответы: что надеть, куда убрать вещи, как вести себя безопасно. Такие маленькие решения отлично тренируют наблюдательность.
</a:t>
            </a:r>
            <a:endParaRPr lang="en-US" sz="134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внимательности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Вити был воображаемый рюкзак, в котором лежали внимание и терпение. Когда он читал задание, он не спешил, а сначала замечал главное слово. Потом ответ находился почти сам, без лишней суеты и смешных ошибок.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спросить ещё раз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Лена не стеснялась задавать уточняющий вопрос, если что-то оставалось непонятным. Она говорила спокойно, слушала до конца и проверяла свою мысль ещё раз. Так её рюкзак становился тяжелее, но гораздо полезнее — в нём появлялась аккуратность.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юного искателя ответов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ответу начинается с внимания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учились замечать вопрос, искать подсказки и проверять ответ. Если действовать спокойно и аккуратно, учебник, рисунок, наблюдение и помощь взрослого обязательно приведут к верному выводу.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2026-05-26T00:03:18Z</dcterms:created>
  <dcterms:modified xsi:type="dcterms:W3CDTF">2026-05-26T00:03:18Z</dcterms:modified>
</cp:coreProperties>
</file>